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handoutMasterIdLst>
    <p:handoutMasterId r:id="rId11"/>
  </p:handoutMasterIdLst>
  <p:sldIdLst>
    <p:sldId id="3729" r:id="rId2"/>
    <p:sldId id="1863" r:id="rId3"/>
    <p:sldId id="1695" r:id="rId4"/>
    <p:sldId id="1696" r:id="rId5"/>
    <p:sldId id="1697" r:id="rId6"/>
    <p:sldId id="1870" r:id="rId7"/>
    <p:sldId id="1871" r:id="rId8"/>
    <p:sldId id="3879" r:id="rId9"/>
  </p:sldIdLst>
  <p:sldSz cx="109728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7" autoAdjust="0"/>
    <p:restoredTop sz="94660"/>
  </p:normalViewPr>
  <p:slideViewPr>
    <p:cSldViewPr snapToGrid="0">
      <p:cViewPr varScale="1">
        <p:scale>
          <a:sx n="71" d="100"/>
          <a:sy n="71" d="100"/>
        </p:scale>
        <p:origin x="768" y="66"/>
      </p:cViewPr>
      <p:guideLst/>
    </p:cSldViewPr>
  </p:slideViewPr>
  <p:notesTextViewPr>
    <p:cViewPr>
      <p:scale>
        <a:sx n="3" d="2"/>
        <a:sy n="3" d="2"/>
      </p:scale>
      <p:origin x="0" y="0"/>
    </p:cViewPr>
  </p:notesTextViewPr>
  <p:notesViewPr>
    <p:cSldViewPr snapToGrid="0">
      <p:cViewPr varScale="1">
        <p:scale>
          <a:sx n="67" d="100"/>
          <a:sy n="67" d="100"/>
        </p:scale>
        <p:origin x="2934"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A935890-289D-48CF-A192-5CCB27F70E5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C822255A-A51A-4040-87FD-BC18C8F47EF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DB41A07-9572-4BA8-B004-1940BA5DB093}" type="datetimeFigureOut">
              <a:rPr lang="en-US" smtClean="0"/>
              <a:t>10/4/2021</a:t>
            </a:fld>
            <a:endParaRPr lang="en-US"/>
          </a:p>
        </p:txBody>
      </p:sp>
      <p:sp>
        <p:nvSpPr>
          <p:cNvPr id="4" name="Footer Placeholder 3">
            <a:extLst>
              <a:ext uri="{FF2B5EF4-FFF2-40B4-BE49-F238E27FC236}">
                <a16:creationId xmlns:a16="http://schemas.microsoft.com/office/drawing/2014/main" id="{1F52C04B-C05F-4C6C-8259-543965D3D39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0A0C9C99-6F7C-4115-BB8E-498012FD45BB}"/>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EE4A9C0-C8C6-439F-A9E1-F6B62EC2C6D3}" type="slidenum">
              <a:rPr lang="en-US" smtClean="0"/>
              <a:t>‹#›</a:t>
            </a:fld>
            <a:endParaRPr lang="en-US"/>
          </a:p>
        </p:txBody>
      </p:sp>
    </p:spTree>
    <p:extLst>
      <p:ext uri="{BB962C8B-B14F-4D97-AF65-F5344CB8AC3E}">
        <p14:creationId xmlns:p14="http://schemas.microsoft.com/office/powerpoint/2010/main" val="16520499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8628AEA-81C9-4CCC-BD9F-40FD61BC80F3}" type="datetimeFigureOut">
              <a:rPr lang="en-US" smtClean="0"/>
              <a:t>10/4/2021</a:t>
            </a:fld>
            <a:endParaRPr lang="en-US"/>
          </a:p>
        </p:txBody>
      </p:sp>
      <p:sp>
        <p:nvSpPr>
          <p:cNvPr id="4" name="Slide Image Placeholder 3"/>
          <p:cNvSpPr>
            <a:spLocks noGrp="1" noRot="1" noChangeAspect="1"/>
          </p:cNvSpPr>
          <p:nvPr>
            <p:ph type="sldImg" idx="2"/>
          </p:nvPr>
        </p:nvSpPr>
        <p:spPr>
          <a:xfrm>
            <a:off x="960438" y="1143000"/>
            <a:ext cx="49371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C7739-F984-46A3-B42A-7DB3B6E905AA}" type="slidenum">
              <a:rPr lang="en-US" smtClean="0"/>
              <a:t>‹#›</a:t>
            </a:fld>
            <a:endParaRPr lang="en-US"/>
          </a:p>
        </p:txBody>
      </p:sp>
    </p:spTree>
    <p:extLst>
      <p:ext uri="{BB962C8B-B14F-4D97-AF65-F5344CB8AC3E}">
        <p14:creationId xmlns:p14="http://schemas.microsoft.com/office/powerpoint/2010/main" val="21834402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42310" y="170156"/>
            <a:ext cx="9978067" cy="731520"/>
          </a:xfrm>
        </p:spPr>
        <p:txBody>
          <a:bodyPr/>
          <a:lstStyle>
            <a:lvl1pPr marL="0" indent="0">
              <a:defRPr sz="3600" b="1">
                <a:solidFill>
                  <a:srgbClr val="0000CC"/>
                </a:solidFill>
              </a:defRPr>
            </a:lvl1pPr>
          </a:lstStyle>
          <a:p>
            <a:r>
              <a:rPr lang="en-US" dirty="0"/>
              <a:t>Click to edit Master title style</a:t>
            </a:r>
          </a:p>
        </p:txBody>
      </p:sp>
      <p:sp>
        <p:nvSpPr>
          <p:cNvPr id="8" name="Content Placeholder 7"/>
          <p:cNvSpPr>
            <a:spLocks noGrp="1"/>
          </p:cNvSpPr>
          <p:nvPr>
            <p:ph sz="quarter" idx="1"/>
          </p:nvPr>
        </p:nvSpPr>
        <p:spPr>
          <a:xfrm>
            <a:off x="572493" y="1233489"/>
            <a:ext cx="10047884" cy="5360852"/>
          </a:xfrm>
        </p:spPr>
        <p:txBody>
          <a:bodyPr/>
          <a:lstStyle>
            <a:lvl1pPr>
              <a:buClr>
                <a:srgbClr val="333399"/>
              </a:buClr>
              <a:buSzPct val="80000"/>
              <a:defRPr sz="2200"/>
            </a:lvl1pPr>
            <a:lvl2pPr>
              <a:buClr>
                <a:srgbClr val="FF0000"/>
              </a:buClr>
              <a:buSzPct val="80000"/>
              <a:defRPr sz="2000"/>
            </a:lvl2pPr>
            <a:lvl3pPr>
              <a:buClr>
                <a:srgbClr val="333399"/>
              </a:buClr>
              <a:buSzPct val="80000"/>
              <a:defRPr sz="1800"/>
            </a:lvl3pPr>
            <a:lvl4pPr>
              <a:buClr>
                <a:srgbClr val="333399"/>
              </a:buClr>
              <a:buSzPct val="80000"/>
              <a:defRPr sz="1600"/>
            </a:lvl4pPr>
            <a:lvl5pPr>
              <a:buClr>
                <a:srgbClr val="333399"/>
              </a:buClr>
              <a:buSzPct val="80000"/>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2"/>
          <p:cNvSpPr>
            <a:spLocks noGrp="1"/>
          </p:cNvSpPr>
          <p:nvPr>
            <p:ph type="ftr" sz="quarter" idx="11"/>
          </p:nvPr>
        </p:nvSpPr>
        <p:spPr>
          <a:xfrm>
            <a:off x="4114802" y="908820"/>
            <a:ext cx="6505575" cy="317525"/>
          </a:xfrm>
        </p:spPr>
        <p:txBody>
          <a:bodyPr/>
          <a:lstStyle>
            <a:lvl1pPr>
              <a:defRPr/>
            </a:lvl1pPr>
          </a:lstStyle>
          <a:p>
            <a:pPr>
              <a:defRPr/>
            </a:pPr>
            <a:r>
              <a:rPr lang="en-US"/>
              <a:t>Threads (10)</a:t>
            </a:r>
            <a:endParaRPr lang="en-US" dirty="0"/>
          </a:p>
        </p:txBody>
      </p:sp>
      <p:sp>
        <p:nvSpPr>
          <p:cNvPr id="6" name="Slide Number Placeholder 22"/>
          <p:cNvSpPr>
            <a:spLocks noGrp="1"/>
          </p:cNvSpPr>
          <p:nvPr>
            <p:ph type="sldNum" sz="quarter" idx="12"/>
          </p:nvPr>
        </p:nvSpPr>
        <p:spPr>
          <a:xfrm>
            <a:off x="0" y="930335"/>
            <a:ext cx="658368" cy="274320"/>
          </a:xfrm>
        </p:spPr>
        <p:txBody>
          <a:bodyPr/>
          <a:lstStyle>
            <a:lvl1pPr>
              <a:defRPr/>
            </a:lvl1pPr>
          </a:lstStyle>
          <a:p>
            <a:pPr>
              <a:defRPr/>
            </a:pPr>
            <a:fld id="{0D7B5496-982B-480A-8085-B08F2CA91C21}" type="slidenum">
              <a:rPr lang="en-US" smtClean="0"/>
              <a:pPr>
                <a:defRPr/>
              </a:pPr>
              <a:t>‹#›</a:t>
            </a:fld>
            <a:endParaRPr lang="en-US" dirty="0"/>
          </a:p>
        </p:txBody>
      </p:sp>
    </p:spTree>
    <p:extLst>
      <p:ext uri="{BB962C8B-B14F-4D97-AF65-F5344CB8AC3E}">
        <p14:creationId xmlns:p14="http://schemas.microsoft.com/office/powerpoint/2010/main" val="2841726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9" name="Content Placeholder 8"/>
          <p:cNvSpPr>
            <a:spLocks noGrp="1"/>
          </p:cNvSpPr>
          <p:nvPr>
            <p:ph sz="quarter" idx="1"/>
          </p:nvPr>
        </p:nvSpPr>
        <p:spPr>
          <a:xfrm>
            <a:off x="572105" y="1233570"/>
            <a:ext cx="4937760"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10"/>
          <p:cNvSpPr>
            <a:spLocks noGrp="1"/>
          </p:cNvSpPr>
          <p:nvPr>
            <p:ph sz="quarter" idx="2"/>
          </p:nvPr>
        </p:nvSpPr>
        <p:spPr>
          <a:xfrm>
            <a:off x="5735777" y="1247108"/>
            <a:ext cx="4884599" cy="5421352"/>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9"/>
          <p:cNvSpPr>
            <a:spLocks noGrp="1"/>
          </p:cNvSpPr>
          <p:nvPr>
            <p:ph type="sldNum" sz="quarter" idx="11"/>
          </p:nvPr>
        </p:nvSpPr>
        <p:spPr/>
        <p:txBody>
          <a:bodyPr rtlCol="0"/>
          <a:lstStyle>
            <a:lvl1pPr>
              <a:defRPr/>
            </a:lvl1pPr>
          </a:lstStyle>
          <a:p>
            <a:pPr>
              <a:defRPr/>
            </a:pPr>
            <a:fld id="{D490341F-FBE9-465C-84BF-B364B3D69BE6}" type="slidenum">
              <a:rPr lang="en-US" smtClean="0"/>
              <a:pPr>
                <a:defRPr/>
              </a:pPr>
              <a:t>‹#›</a:t>
            </a:fld>
            <a:endParaRPr lang="en-US" dirty="0"/>
          </a:p>
        </p:txBody>
      </p:sp>
      <p:sp>
        <p:nvSpPr>
          <p:cNvPr id="7" name="Footer Placeholder 11"/>
          <p:cNvSpPr>
            <a:spLocks noGrp="1"/>
          </p:cNvSpPr>
          <p:nvPr>
            <p:ph type="ftr" sz="quarter" idx="12"/>
          </p:nvPr>
        </p:nvSpPr>
        <p:spPr/>
        <p:txBody>
          <a:bodyPr rtlCol="0"/>
          <a:lstStyle>
            <a:lvl1pPr>
              <a:defRPr/>
            </a:lvl1pPr>
          </a:lstStyle>
          <a:p>
            <a:pPr>
              <a:defRPr/>
            </a:pPr>
            <a:r>
              <a:rPr lang="en-US"/>
              <a:t>Threads (10)</a:t>
            </a:r>
            <a:endParaRPr lang="en-US" dirty="0"/>
          </a:p>
        </p:txBody>
      </p:sp>
    </p:spTree>
    <p:extLst>
      <p:ext uri="{BB962C8B-B14F-4D97-AF65-F5344CB8AC3E}">
        <p14:creationId xmlns:p14="http://schemas.microsoft.com/office/powerpoint/2010/main" val="35375695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b="1">
                <a:solidFill>
                  <a:srgbClr val="0000CC"/>
                </a:solidFill>
              </a:defRPr>
            </a:lvl1pPr>
          </a:lstStyle>
          <a:p>
            <a:r>
              <a:rPr lang="en-US"/>
              <a:t>Click to edit Master title style</a:t>
            </a:r>
            <a:endParaRPr lang="en-US" dirty="0"/>
          </a:p>
        </p:txBody>
      </p:sp>
      <p:sp>
        <p:nvSpPr>
          <p:cNvPr id="4" name="Footer Placeholder 2"/>
          <p:cNvSpPr>
            <a:spLocks noGrp="1"/>
          </p:cNvSpPr>
          <p:nvPr>
            <p:ph type="ftr" sz="quarter" idx="11"/>
          </p:nvPr>
        </p:nvSpPr>
        <p:spPr/>
        <p:txBody>
          <a:bodyPr/>
          <a:lstStyle>
            <a:lvl1pPr>
              <a:defRPr/>
            </a:lvl1pPr>
          </a:lstStyle>
          <a:p>
            <a:pPr>
              <a:defRPr/>
            </a:pPr>
            <a:r>
              <a:rPr lang="en-US"/>
              <a:t>Threads (10)</a:t>
            </a:r>
            <a:endParaRPr lang="en-US" dirty="0"/>
          </a:p>
        </p:txBody>
      </p:sp>
      <p:sp>
        <p:nvSpPr>
          <p:cNvPr id="5" name="Slide Number Placeholder 22"/>
          <p:cNvSpPr>
            <a:spLocks noGrp="1"/>
          </p:cNvSpPr>
          <p:nvPr>
            <p:ph type="sldNum" sz="quarter" idx="12"/>
          </p:nvPr>
        </p:nvSpPr>
        <p:spPr/>
        <p:txBody>
          <a:bodyPr/>
          <a:lstStyle>
            <a:lvl1pPr>
              <a:defRPr/>
            </a:lvl1pPr>
          </a:lstStyle>
          <a:p>
            <a:pPr>
              <a:defRPr/>
            </a:pPr>
            <a:fld id="{F59D9B86-AB8B-404F-8D86-C97B35C4C67E}" type="slidenum">
              <a:rPr lang="en-US" smtClean="0"/>
              <a:pPr>
                <a:defRPr/>
              </a:pPr>
              <a:t>‹#›</a:t>
            </a:fld>
            <a:endParaRPr lang="en-US" dirty="0"/>
          </a:p>
        </p:txBody>
      </p:sp>
    </p:spTree>
    <p:extLst>
      <p:ext uri="{BB962C8B-B14F-4D97-AF65-F5344CB8AC3E}">
        <p14:creationId xmlns:p14="http://schemas.microsoft.com/office/powerpoint/2010/main" val="27823084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0836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3088877046"/>
      </p:ext>
    </p:extLst>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6"/>
          <p:cNvSpPr/>
          <p:nvPr/>
        </p:nvSpPr>
        <p:spPr bwMode="white">
          <a:xfrm>
            <a:off x="0" y="1524000"/>
            <a:ext cx="109728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7"/>
          <p:cNvSpPr/>
          <p:nvPr/>
        </p:nvSpPr>
        <p:spPr>
          <a:xfrm>
            <a:off x="0" y="1600200"/>
            <a:ext cx="155448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645920" y="1600200"/>
            <a:ext cx="932688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Text Placeholder 2"/>
          <p:cNvSpPr>
            <a:spLocks noGrp="1"/>
          </p:cNvSpPr>
          <p:nvPr>
            <p:ph type="body" idx="1"/>
          </p:nvPr>
        </p:nvSpPr>
        <p:spPr>
          <a:xfrm>
            <a:off x="1645921" y="2743200"/>
            <a:ext cx="8547736" cy="1673225"/>
          </a:xfrm>
        </p:spPr>
        <p:txBody>
          <a:bodyPr/>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2" name="Title 1"/>
          <p:cNvSpPr>
            <a:spLocks noGrp="1"/>
          </p:cNvSpPr>
          <p:nvPr>
            <p:ph type="title"/>
          </p:nvPr>
        </p:nvSpPr>
        <p:spPr>
          <a:xfrm>
            <a:off x="1645920" y="1600200"/>
            <a:ext cx="9144000" cy="990600"/>
          </a:xfrm>
        </p:spPr>
        <p:txBody>
          <a:bodyPr/>
          <a:lstStyle>
            <a:lvl1pPr algn="l">
              <a:buNone/>
              <a:defRPr sz="3600" b="1" cap="none">
                <a:solidFill>
                  <a:srgbClr val="FFFFFF"/>
                </a:solidFill>
              </a:defRPr>
            </a:lvl1pPr>
          </a:lstStyle>
          <a:p>
            <a:r>
              <a:rPr lang="en-US"/>
              <a:t>Click to edit Master title style</a:t>
            </a:r>
            <a:endParaRPr lang="en-US" dirty="0"/>
          </a:p>
        </p:txBody>
      </p:sp>
      <p:sp>
        <p:nvSpPr>
          <p:cNvPr id="8" name="Slide Number Placeholder 12"/>
          <p:cNvSpPr>
            <a:spLocks noGrp="1"/>
          </p:cNvSpPr>
          <p:nvPr>
            <p:ph type="sldNum" sz="quarter" idx="11"/>
          </p:nvPr>
        </p:nvSpPr>
        <p:spPr>
          <a:xfrm>
            <a:off x="0" y="1752602"/>
            <a:ext cx="1554480" cy="701675"/>
          </a:xfrm>
        </p:spPr>
        <p:txBody>
          <a:bodyPr>
            <a:noAutofit/>
          </a:bodyPr>
          <a:lstStyle>
            <a:lvl1pPr>
              <a:defRPr sz="2000">
                <a:solidFill>
                  <a:srgbClr val="FFFFFF"/>
                </a:solidFill>
              </a:defRPr>
            </a:lvl1pPr>
          </a:lstStyle>
          <a:p>
            <a:pPr>
              <a:defRPr/>
            </a:pPr>
            <a:fld id="{05F3E5B3-DBDD-4BE1-9C90-2CB0F3BF80B9}" type="slidenum">
              <a:rPr lang="en-US" smtClean="0"/>
              <a:pPr>
                <a:defRPr/>
              </a:pPr>
              <a:t>‹#›</a:t>
            </a:fld>
            <a:endParaRPr lang="en-US" dirty="0"/>
          </a:p>
        </p:txBody>
      </p:sp>
      <p:sp>
        <p:nvSpPr>
          <p:cNvPr id="9" name="Footer Placeholder 13"/>
          <p:cNvSpPr>
            <a:spLocks noGrp="1"/>
          </p:cNvSpPr>
          <p:nvPr>
            <p:ph type="ftr" sz="quarter" idx="12"/>
          </p:nvPr>
        </p:nvSpPr>
        <p:spPr/>
        <p:txBody>
          <a:bodyPr/>
          <a:lstStyle>
            <a:lvl1pPr>
              <a:defRPr/>
            </a:lvl1pPr>
          </a:lstStyle>
          <a:p>
            <a:pPr>
              <a:defRPr/>
            </a:pPr>
            <a:r>
              <a:rPr lang="en-US"/>
              <a:t>Threads (10)</a:t>
            </a:r>
            <a:endParaRPr lang="en-US" dirty="0"/>
          </a:p>
        </p:txBody>
      </p:sp>
    </p:spTree>
    <p:extLst>
      <p:ext uri="{BB962C8B-B14F-4D97-AF65-F5344CB8AC3E}">
        <p14:creationId xmlns:p14="http://schemas.microsoft.com/office/powerpoint/2010/main" val="3560863980"/>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5" name="Rectangle 7"/>
          <p:cNvSpPr/>
          <p:nvPr/>
        </p:nvSpPr>
        <p:spPr bwMode="white">
          <a:xfrm>
            <a:off x="-11430" y="4572002"/>
            <a:ext cx="10972800" cy="887413"/>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8"/>
          <p:cNvSpPr/>
          <p:nvPr/>
        </p:nvSpPr>
        <p:spPr>
          <a:xfrm>
            <a:off x="-11429" y="4664075"/>
            <a:ext cx="1756410" cy="712788"/>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Rectangle 9"/>
          <p:cNvSpPr/>
          <p:nvPr/>
        </p:nvSpPr>
        <p:spPr>
          <a:xfrm>
            <a:off x="1853566" y="4654550"/>
            <a:ext cx="9119235" cy="712788"/>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Rectangle 10"/>
          <p:cNvSpPr/>
          <p:nvPr/>
        </p:nvSpPr>
        <p:spPr bwMode="white">
          <a:xfrm>
            <a:off x="1737361" y="2"/>
            <a:ext cx="120016" cy="6867525"/>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Text Placeholder 3"/>
          <p:cNvSpPr>
            <a:spLocks noGrp="1"/>
          </p:cNvSpPr>
          <p:nvPr>
            <p:ph type="body" sz="half" idx="2"/>
          </p:nvPr>
        </p:nvSpPr>
        <p:spPr>
          <a:xfrm>
            <a:off x="1920240" y="5486400"/>
            <a:ext cx="877824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a:r>
              <a:rPr lang="en-US"/>
              <a:t>Click to edit Master text styles</a:t>
            </a:r>
          </a:p>
        </p:txBody>
      </p:sp>
      <p:sp>
        <p:nvSpPr>
          <p:cNvPr id="2" name="Title 1"/>
          <p:cNvSpPr>
            <a:spLocks noGrp="1"/>
          </p:cNvSpPr>
          <p:nvPr>
            <p:ph type="title"/>
          </p:nvPr>
        </p:nvSpPr>
        <p:spPr>
          <a:xfrm>
            <a:off x="1920240" y="4648200"/>
            <a:ext cx="8778240" cy="685800"/>
          </a:xfrm>
        </p:spPr>
        <p:txBody>
          <a:bodyPr/>
          <a:lstStyle>
            <a:lvl1pPr algn="l">
              <a:buNone/>
              <a:defRPr sz="2800" b="1">
                <a:solidFill>
                  <a:srgbClr val="FFFFFF"/>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1872691" y="0"/>
            <a:ext cx="9100109" cy="4568952"/>
          </a:xfrm>
          <a:solidFill>
            <a:schemeClr val="accent1">
              <a:tint val="40000"/>
            </a:schemeClr>
          </a:solidFill>
          <a:ln>
            <a:noFill/>
          </a:ln>
        </p:spPr>
        <p:txBody>
          <a:bodyPr>
            <a:normAutofit/>
          </a:bodyPr>
          <a:lstStyle>
            <a:lvl1pPr marL="0" indent="0">
              <a:buNone/>
              <a:defRPr sz="3200"/>
            </a:lvl1pPr>
          </a:lstStyle>
          <a:p>
            <a:pPr lvl="0"/>
            <a:r>
              <a:rPr lang="en-US" noProof="0"/>
              <a:t>Click icon to add picture</a:t>
            </a:r>
            <a:endParaRPr lang="en-US" noProof="0" dirty="0"/>
          </a:p>
        </p:txBody>
      </p:sp>
      <p:sp>
        <p:nvSpPr>
          <p:cNvPr id="10" name="Slide Number Placeholder 12"/>
          <p:cNvSpPr>
            <a:spLocks noGrp="1"/>
          </p:cNvSpPr>
          <p:nvPr>
            <p:ph type="sldNum" sz="quarter" idx="11"/>
          </p:nvPr>
        </p:nvSpPr>
        <p:spPr>
          <a:xfrm>
            <a:off x="0" y="4667252"/>
            <a:ext cx="1737360" cy="663575"/>
          </a:xfrm>
        </p:spPr>
        <p:txBody>
          <a:bodyPr rtlCol="0"/>
          <a:lstStyle>
            <a:lvl1pPr>
              <a:defRPr sz="2800"/>
            </a:lvl1pPr>
          </a:lstStyle>
          <a:p>
            <a:pPr>
              <a:defRPr/>
            </a:pPr>
            <a:fld id="{E9717E89-1D92-4CB2-8893-FF8AE25F8B18}" type="slidenum">
              <a:rPr lang="en-US" smtClean="0"/>
              <a:pPr>
                <a:defRPr/>
              </a:pPr>
              <a:t>‹#›</a:t>
            </a:fld>
            <a:endParaRPr lang="en-US" dirty="0"/>
          </a:p>
        </p:txBody>
      </p:sp>
    </p:spTree>
    <p:extLst>
      <p:ext uri="{BB962C8B-B14F-4D97-AF65-F5344CB8AC3E}">
        <p14:creationId xmlns:p14="http://schemas.microsoft.com/office/powerpoint/2010/main" val="1861634455"/>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Ref idx="1001">
        <a:schemeClr val="bg2"/>
      </p:bgRef>
    </p:bg>
    <p:spTree>
      <p:nvGrpSpPr>
        <p:cNvPr id="1" name=""/>
        <p:cNvGrpSpPr/>
        <p:nvPr/>
      </p:nvGrpSpPr>
      <p:grpSpPr>
        <a:xfrm>
          <a:off x="0" y="0"/>
          <a:ext cx="0" cy="0"/>
          <a:chOff x="0" y="0"/>
          <a:chExt cx="0" cy="0"/>
        </a:xfrm>
      </p:grpSpPr>
      <p:sp>
        <p:nvSpPr>
          <p:cNvPr id="4" name="Rectangle 6"/>
          <p:cNvSpPr/>
          <p:nvPr/>
        </p:nvSpPr>
        <p:spPr bwMode="white">
          <a:xfrm>
            <a:off x="0" y="5970588"/>
            <a:ext cx="10972800" cy="88741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9"/>
          <p:cNvSpPr/>
          <p:nvPr/>
        </p:nvSpPr>
        <p:spPr>
          <a:xfrm>
            <a:off x="-11429" y="6053140"/>
            <a:ext cx="2699385" cy="712787"/>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Rectangle 10"/>
          <p:cNvSpPr/>
          <p:nvPr/>
        </p:nvSpPr>
        <p:spPr>
          <a:xfrm>
            <a:off x="2830832" y="6043615"/>
            <a:ext cx="8141970" cy="714375"/>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Title 7"/>
          <p:cNvSpPr>
            <a:spLocks noGrp="1"/>
          </p:cNvSpPr>
          <p:nvPr>
            <p:ph type="ctrTitle"/>
          </p:nvPr>
        </p:nvSpPr>
        <p:spPr>
          <a:xfrm>
            <a:off x="2834640" y="4038600"/>
            <a:ext cx="7772400" cy="1828800"/>
          </a:xfrm>
        </p:spPr>
        <p:txBody>
          <a:bodyPr anchor="b"/>
          <a:lstStyle>
            <a:lvl1pPr>
              <a:defRPr sz="3600" b="1" cap="all" baseline="0"/>
            </a:lvl1pPr>
          </a:lstStyle>
          <a:p>
            <a:r>
              <a:rPr lang="en-US"/>
              <a:t>Click to edit Master title style</a:t>
            </a:r>
            <a:endParaRPr lang="en-US" dirty="0"/>
          </a:p>
        </p:txBody>
      </p:sp>
      <p:sp>
        <p:nvSpPr>
          <p:cNvPr id="9" name="Subtitle 8"/>
          <p:cNvSpPr>
            <a:spLocks noGrp="1"/>
          </p:cNvSpPr>
          <p:nvPr>
            <p:ph type="subTitle" idx="1"/>
          </p:nvPr>
        </p:nvSpPr>
        <p:spPr>
          <a:xfrm>
            <a:off x="2834640" y="6050037"/>
            <a:ext cx="804672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1" name="Slide Number Placeholder 28"/>
          <p:cNvSpPr>
            <a:spLocks noGrp="1"/>
          </p:cNvSpPr>
          <p:nvPr>
            <p:ph type="sldNum" sz="quarter" idx="12"/>
          </p:nvPr>
        </p:nvSpPr>
        <p:spPr>
          <a:xfrm>
            <a:off x="835343" y="6210300"/>
            <a:ext cx="1005840" cy="381000"/>
          </a:xfrm>
        </p:spPr>
        <p:txBody>
          <a:bodyPr/>
          <a:lstStyle>
            <a:lvl1pPr>
              <a:defRPr>
                <a:solidFill>
                  <a:schemeClr val="tx2"/>
                </a:solidFill>
              </a:defRPr>
            </a:lvl1pPr>
          </a:lstStyle>
          <a:p>
            <a:pPr>
              <a:defRPr/>
            </a:pPr>
            <a:fld id="{A0C1462C-D640-45B3-901B-F425AA5C3674}" type="slidenum">
              <a:rPr lang="en-US" smtClean="0"/>
              <a:pPr>
                <a:defRPr/>
              </a:pPr>
              <a:t>‹#›</a:t>
            </a:fld>
            <a:endParaRPr lang="en-US" dirty="0"/>
          </a:p>
        </p:txBody>
      </p:sp>
    </p:spTree>
    <p:extLst>
      <p:ext uri="{BB962C8B-B14F-4D97-AF65-F5344CB8AC3E}">
        <p14:creationId xmlns:p14="http://schemas.microsoft.com/office/powerpoint/2010/main" val="1999382538"/>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026" name="Title Placeholder 21"/>
          <p:cNvSpPr>
            <a:spLocks noGrp="1"/>
          </p:cNvSpPr>
          <p:nvPr>
            <p:ph type="title"/>
          </p:nvPr>
        </p:nvSpPr>
        <p:spPr bwMode="auto">
          <a:xfrm>
            <a:off x="640080" y="169342"/>
            <a:ext cx="9980296" cy="73152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a:t>Click to edit Master title style</a:t>
            </a:r>
          </a:p>
        </p:txBody>
      </p:sp>
      <p:sp>
        <p:nvSpPr>
          <p:cNvPr id="1027" name="Text Placeholder 12"/>
          <p:cNvSpPr>
            <a:spLocks noGrp="1"/>
          </p:cNvSpPr>
          <p:nvPr>
            <p:ph type="body" idx="1"/>
          </p:nvPr>
        </p:nvSpPr>
        <p:spPr bwMode="auto">
          <a:xfrm>
            <a:off x="572494" y="1232738"/>
            <a:ext cx="10047883" cy="53135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914400"/>
            <a:ext cx="572494"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600"/>
          </a:p>
        </p:txBody>
      </p:sp>
      <p:sp>
        <p:nvSpPr>
          <p:cNvPr id="23" name="Slide Number Placeholder 22"/>
          <p:cNvSpPr>
            <a:spLocks noGrp="1"/>
          </p:cNvSpPr>
          <p:nvPr>
            <p:ph type="sldNum" sz="quarter" idx="4"/>
          </p:nvPr>
        </p:nvSpPr>
        <p:spPr>
          <a:xfrm>
            <a:off x="0" y="935916"/>
            <a:ext cx="658368" cy="274320"/>
          </a:xfrm>
          <a:prstGeom prst="rect">
            <a:avLst/>
          </a:prstGeom>
        </p:spPr>
        <p:txBody>
          <a:bodyPr vert="horz" anchor="ctr" anchorCtr="0">
            <a:noAutofit/>
          </a:bodyPr>
          <a:lstStyle>
            <a:lvl1pPr algn="ctr" eaLnBrk="1" latinLnBrk="0" hangingPunct="1">
              <a:defRPr kumimoji="0" sz="1600" b="1">
                <a:solidFill>
                  <a:srgbClr val="FFFFFF"/>
                </a:solidFill>
                <a:cs typeface="+mn-cs"/>
              </a:defRPr>
            </a:lvl1pPr>
          </a:lstStyle>
          <a:p>
            <a:pPr>
              <a:defRPr/>
            </a:pPr>
            <a:fld id="{092D65BA-A6BD-4478-A097-F0968B1F9883}" type="slidenum">
              <a:rPr lang="en-US" smtClean="0"/>
              <a:pPr>
                <a:defRPr/>
              </a:pPr>
              <a:t>‹#›</a:t>
            </a:fld>
            <a:endParaRPr lang="en-US" dirty="0"/>
          </a:p>
        </p:txBody>
      </p:sp>
      <p:sp>
        <p:nvSpPr>
          <p:cNvPr id="9" name="Rectangle 8"/>
          <p:cNvSpPr/>
          <p:nvPr/>
        </p:nvSpPr>
        <p:spPr>
          <a:xfrm>
            <a:off x="640080" y="914400"/>
            <a:ext cx="10332720" cy="3048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Footer Placeholder 2"/>
          <p:cNvSpPr>
            <a:spLocks noGrp="1"/>
          </p:cNvSpPr>
          <p:nvPr>
            <p:ph type="ftr" sz="quarter" idx="3"/>
          </p:nvPr>
        </p:nvSpPr>
        <p:spPr>
          <a:xfrm>
            <a:off x="5640287" y="914400"/>
            <a:ext cx="4980090" cy="297654"/>
          </a:xfrm>
          <a:prstGeom prst="rect">
            <a:avLst/>
          </a:prstGeom>
        </p:spPr>
        <p:txBody>
          <a:bodyPr vert="horz" anchor="ctr"/>
          <a:lstStyle>
            <a:lvl1pPr algn="r" eaLnBrk="1" latinLnBrk="0" hangingPunct="1">
              <a:defRPr kumimoji="0" sz="1400">
                <a:solidFill>
                  <a:schemeClr val="bg1"/>
                </a:solidFill>
                <a:cs typeface="+mn-cs"/>
              </a:defRPr>
            </a:lvl1pPr>
          </a:lstStyle>
          <a:p>
            <a:pPr>
              <a:defRPr/>
            </a:pPr>
            <a:r>
              <a:rPr lang="en-US"/>
              <a:t>Threads (10)</a:t>
            </a:r>
            <a:endParaRPr lang="en-US" dirty="0"/>
          </a:p>
        </p:txBody>
      </p:sp>
    </p:spTree>
    <p:extLst>
      <p:ext uri="{BB962C8B-B14F-4D97-AF65-F5344CB8AC3E}">
        <p14:creationId xmlns:p14="http://schemas.microsoft.com/office/powerpoint/2010/main" val="4031385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Lst>
  <p:hf hdr="0" dt="0"/>
  <p:txStyles>
    <p:titleStyle>
      <a:lvl1pPr algn="l" rtl="0" eaLnBrk="1" fontAlgn="base" hangingPunct="1">
        <a:spcBef>
          <a:spcPct val="0"/>
        </a:spcBef>
        <a:spcAft>
          <a:spcPct val="0"/>
        </a:spcAft>
        <a:defRPr sz="3600" b="1" kern="1200">
          <a:solidFill>
            <a:srgbClr val="0000CC"/>
          </a:solidFill>
          <a:latin typeface="+mj-lt"/>
          <a:ea typeface="+mj-ea"/>
          <a:cs typeface="+mj-cs"/>
        </a:defRPr>
      </a:lvl1pPr>
      <a:lvl2pPr algn="l" rtl="0" eaLnBrk="1" fontAlgn="base" hangingPunct="1">
        <a:spcBef>
          <a:spcPct val="0"/>
        </a:spcBef>
        <a:spcAft>
          <a:spcPct val="0"/>
        </a:spcAft>
        <a:defRPr sz="4400">
          <a:solidFill>
            <a:schemeClr val="tx2"/>
          </a:solidFill>
          <a:latin typeface="Tw Cen MT" pitchFamily="34" charset="0"/>
        </a:defRPr>
      </a:lvl2pPr>
      <a:lvl3pPr algn="l" rtl="0" eaLnBrk="1" fontAlgn="base" hangingPunct="1">
        <a:spcBef>
          <a:spcPct val="0"/>
        </a:spcBef>
        <a:spcAft>
          <a:spcPct val="0"/>
        </a:spcAft>
        <a:defRPr sz="4400">
          <a:solidFill>
            <a:schemeClr val="tx2"/>
          </a:solidFill>
          <a:latin typeface="Tw Cen MT" pitchFamily="34" charset="0"/>
        </a:defRPr>
      </a:lvl3pPr>
      <a:lvl4pPr algn="l" rtl="0" eaLnBrk="1" fontAlgn="base" hangingPunct="1">
        <a:spcBef>
          <a:spcPct val="0"/>
        </a:spcBef>
        <a:spcAft>
          <a:spcPct val="0"/>
        </a:spcAft>
        <a:defRPr sz="4400">
          <a:solidFill>
            <a:schemeClr val="tx2"/>
          </a:solidFill>
          <a:latin typeface="Tw Cen MT" pitchFamily="34" charset="0"/>
        </a:defRPr>
      </a:lvl4pPr>
      <a:lvl5pPr algn="l" rtl="0" eaLnBrk="1" fontAlgn="base" hangingPunct="1">
        <a:spcBef>
          <a:spcPct val="0"/>
        </a:spcBef>
        <a:spcAft>
          <a:spcPct val="0"/>
        </a:spcAft>
        <a:defRPr sz="4400">
          <a:solidFill>
            <a:schemeClr val="tx2"/>
          </a:solidFill>
          <a:latin typeface="Tw Cen MT" pitchFamily="34" charset="0"/>
        </a:defRPr>
      </a:lvl5pPr>
      <a:lvl6pPr marL="457200" algn="l" rtl="0" eaLnBrk="1" fontAlgn="base" hangingPunct="1">
        <a:spcBef>
          <a:spcPct val="0"/>
        </a:spcBef>
        <a:spcAft>
          <a:spcPct val="0"/>
        </a:spcAft>
        <a:defRPr sz="4400">
          <a:solidFill>
            <a:schemeClr val="tx2"/>
          </a:solidFill>
          <a:latin typeface="Tw Cen MT" pitchFamily="34" charset="0"/>
        </a:defRPr>
      </a:lvl6pPr>
      <a:lvl7pPr marL="914400" algn="l" rtl="0" eaLnBrk="1" fontAlgn="base" hangingPunct="1">
        <a:spcBef>
          <a:spcPct val="0"/>
        </a:spcBef>
        <a:spcAft>
          <a:spcPct val="0"/>
        </a:spcAft>
        <a:defRPr sz="4400">
          <a:solidFill>
            <a:schemeClr val="tx2"/>
          </a:solidFill>
          <a:latin typeface="Tw Cen MT" pitchFamily="34" charset="0"/>
        </a:defRPr>
      </a:lvl7pPr>
      <a:lvl8pPr marL="1371600" algn="l" rtl="0" eaLnBrk="1" fontAlgn="base" hangingPunct="1">
        <a:spcBef>
          <a:spcPct val="0"/>
        </a:spcBef>
        <a:spcAft>
          <a:spcPct val="0"/>
        </a:spcAft>
        <a:defRPr sz="4400">
          <a:solidFill>
            <a:schemeClr val="tx2"/>
          </a:solidFill>
          <a:latin typeface="Tw Cen MT" pitchFamily="34" charset="0"/>
        </a:defRPr>
      </a:lvl8pPr>
      <a:lvl9pPr marL="1828800" algn="l" rtl="0" eaLnBrk="1" fontAlgn="base" hangingPunct="1">
        <a:spcBef>
          <a:spcPct val="0"/>
        </a:spcBef>
        <a:spcAft>
          <a:spcPct val="0"/>
        </a:spcAft>
        <a:defRPr sz="4400">
          <a:solidFill>
            <a:schemeClr val="tx2"/>
          </a:solidFill>
          <a:latin typeface="Tw Cen MT" pitchFamily="34" charset="0"/>
        </a:defRPr>
      </a:lvl9pPr>
    </p:titleStyle>
    <p:bodyStyle>
      <a:lvl1pPr marL="319088" indent="-319088" algn="l" rtl="0" eaLnBrk="1" fontAlgn="base" hangingPunct="1">
        <a:spcBef>
          <a:spcPts val="700"/>
        </a:spcBef>
        <a:spcAft>
          <a:spcPct val="0"/>
        </a:spcAft>
        <a:buClr>
          <a:srgbClr val="333399"/>
        </a:buClr>
        <a:buSzPct val="80000"/>
        <a:buFont typeface="Arial" panose="020B0604020202020204" pitchFamily="34" charset="0"/>
        <a:buChar char="■"/>
        <a:defRPr sz="2200" kern="1200">
          <a:solidFill>
            <a:schemeClr val="tx1"/>
          </a:solidFill>
          <a:latin typeface="+mn-lt"/>
          <a:ea typeface="+mn-ea"/>
          <a:cs typeface="+mn-cs"/>
        </a:defRPr>
      </a:lvl1pPr>
      <a:lvl2pPr marL="639763" indent="-273050" algn="l" rtl="0" eaLnBrk="1" fontAlgn="base" hangingPunct="1">
        <a:spcBef>
          <a:spcPts val="550"/>
        </a:spcBef>
        <a:spcAft>
          <a:spcPct val="0"/>
        </a:spcAft>
        <a:buClr>
          <a:srgbClr val="FF0000"/>
        </a:buClr>
        <a:buSzPct val="80000"/>
        <a:buFont typeface="Arial" panose="020B0604020202020204" pitchFamily="34" charset="0"/>
        <a:buChar char="■"/>
        <a:defRPr sz="2000" kern="1200">
          <a:solidFill>
            <a:schemeClr val="tx1"/>
          </a:solidFill>
          <a:latin typeface="+mn-lt"/>
          <a:ea typeface="+mn-ea"/>
          <a:cs typeface="+mn-cs"/>
        </a:defRPr>
      </a:lvl2pPr>
      <a:lvl3pPr marL="914400" indent="-228600" algn="l" rtl="0" eaLnBrk="1" fontAlgn="base" hangingPunct="1">
        <a:spcBef>
          <a:spcPts val="500"/>
        </a:spcBef>
        <a:spcAft>
          <a:spcPct val="0"/>
        </a:spcAft>
        <a:buClr>
          <a:srgbClr val="333399"/>
        </a:buClr>
        <a:buSzPct val="80000"/>
        <a:buFont typeface="Arial" panose="020B0604020202020204" pitchFamily="34" charset="0"/>
        <a:buChar char="■"/>
        <a:defRPr sz="1800" kern="1200">
          <a:solidFill>
            <a:schemeClr val="tx1"/>
          </a:solidFill>
          <a:latin typeface="+mn-lt"/>
          <a:ea typeface="+mn-ea"/>
          <a:cs typeface="+mn-cs"/>
        </a:defRPr>
      </a:lvl3pPr>
      <a:lvl4pPr marL="1371600" indent="-228600" algn="l" rtl="0" eaLnBrk="1" fontAlgn="base" hangingPunct="1">
        <a:spcBef>
          <a:spcPts val="400"/>
        </a:spcBef>
        <a:spcAft>
          <a:spcPct val="0"/>
        </a:spcAft>
        <a:buClr>
          <a:srgbClr val="333399"/>
        </a:buClr>
        <a:buSzPct val="80000"/>
        <a:buFont typeface="Arial" panose="020B0604020202020204" pitchFamily="34" charset="0"/>
        <a:buChar char="■"/>
        <a:defRPr sz="1600" kern="1200">
          <a:solidFill>
            <a:schemeClr val="tx1"/>
          </a:solidFill>
          <a:latin typeface="+mn-lt"/>
          <a:ea typeface="+mn-ea"/>
          <a:cs typeface="+mn-cs"/>
        </a:defRPr>
      </a:lvl4pPr>
      <a:lvl5pPr marL="1828800" indent="-228600" algn="l" rtl="0" eaLnBrk="1" fontAlgn="base" hangingPunct="1">
        <a:spcBef>
          <a:spcPts val="400"/>
        </a:spcBef>
        <a:spcAft>
          <a:spcPct val="0"/>
        </a:spcAft>
        <a:buClr>
          <a:srgbClr val="333399"/>
        </a:buClr>
        <a:buSzPct val="80000"/>
        <a:buFont typeface="Arial" panose="020B0604020202020204" pitchFamily="34" charset="0"/>
        <a:buChar char="■"/>
        <a:defRPr sz="14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3.jp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A computer sitting on top of a table&#10;&#10;Description automatically generated">
            <a:extLst>
              <a:ext uri="{FF2B5EF4-FFF2-40B4-BE49-F238E27FC236}">
                <a16:creationId xmlns:a16="http://schemas.microsoft.com/office/drawing/2014/main" id="{668D8DC0-A0F8-40ED-B870-9E0CA2A3486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0972800" cy="6858000"/>
          </a:xfrm>
          <a:prstGeom prst="rect">
            <a:avLst/>
          </a:prstGeom>
        </p:spPr>
      </p:pic>
      <p:pic>
        <p:nvPicPr>
          <p:cNvPr id="11" name="Picture 10" descr="A black sign with white text&#10;&#10;Description automatically generated">
            <a:extLst>
              <a:ext uri="{FF2B5EF4-FFF2-40B4-BE49-F238E27FC236}">
                <a16:creationId xmlns:a16="http://schemas.microsoft.com/office/drawing/2014/main" id="{5F929E59-6A17-4939-A0C0-0D0B6A31D23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43059" y="2590801"/>
            <a:ext cx="1054389" cy="1054389"/>
          </a:xfrm>
          <a:prstGeom prst="rect">
            <a:avLst/>
          </a:prstGeom>
        </p:spPr>
      </p:pic>
      <p:pic>
        <p:nvPicPr>
          <p:cNvPr id="14" name="Picture 13">
            <a:extLst>
              <a:ext uri="{FF2B5EF4-FFF2-40B4-BE49-F238E27FC236}">
                <a16:creationId xmlns:a16="http://schemas.microsoft.com/office/drawing/2014/main" id="{987EE442-E56C-4CB1-9EAB-A5D65C152DE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549375">
            <a:off x="4123329" y="4746022"/>
            <a:ext cx="683867" cy="933195"/>
          </a:xfrm>
          <a:prstGeom prst="rect">
            <a:avLst/>
          </a:prstGeom>
        </p:spPr>
      </p:pic>
      <p:pic>
        <p:nvPicPr>
          <p:cNvPr id="16" name="Picture 15">
            <a:extLst>
              <a:ext uri="{FF2B5EF4-FFF2-40B4-BE49-F238E27FC236}">
                <a16:creationId xmlns:a16="http://schemas.microsoft.com/office/drawing/2014/main" id="{3EBC0667-29FC-49E9-AF68-4F67E1D84C45}"/>
              </a:ext>
            </a:extLst>
          </p:cNvPr>
          <p:cNvPicPr>
            <a:picLocks noChangeAspect="1"/>
          </p:cNvPicPr>
          <p:nvPr/>
        </p:nvPicPr>
        <p:blipFill>
          <a:blip r:embed="rId4" cstate="print">
            <a:alphaModFix amt="70000"/>
            <a:extLst>
              <a:ext uri="{28A0092B-C50C-407E-A947-70E740481C1C}">
                <a14:useLocalDpi xmlns:a14="http://schemas.microsoft.com/office/drawing/2010/main" val="0"/>
              </a:ext>
            </a:extLst>
          </a:blip>
          <a:stretch>
            <a:fillRect/>
          </a:stretch>
        </p:blipFill>
        <p:spPr>
          <a:xfrm rot="21268024">
            <a:off x="8588591" y="4880704"/>
            <a:ext cx="683867" cy="933195"/>
          </a:xfrm>
          <a:prstGeom prst="rect">
            <a:avLst/>
          </a:prstGeom>
        </p:spPr>
      </p:pic>
      <p:sp>
        <p:nvSpPr>
          <p:cNvPr id="8" name="TextBox 7">
            <a:extLst>
              <a:ext uri="{FF2B5EF4-FFF2-40B4-BE49-F238E27FC236}">
                <a16:creationId xmlns:a16="http://schemas.microsoft.com/office/drawing/2014/main" id="{33CED405-DCD4-4E92-8095-C9070D41DD1F}"/>
              </a:ext>
            </a:extLst>
          </p:cNvPr>
          <p:cNvSpPr txBox="1"/>
          <p:nvPr/>
        </p:nvSpPr>
        <p:spPr>
          <a:xfrm>
            <a:off x="276226" y="261339"/>
            <a:ext cx="4800599" cy="1292662"/>
          </a:xfrm>
          <a:prstGeom prst="rect">
            <a:avLst/>
          </a:prstGeom>
          <a:noFill/>
        </p:spPr>
        <p:txBody>
          <a:bodyPr wrap="square" rtlCol="0">
            <a:spAutoFit/>
          </a:bodyPr>
          <a:lstStyle/>
          <a:p>
            <a:pPr algn="ctr" fontAlgn="base"/>
            <a:r>
              <a:rPr lang="en-US" sz="2200" b="1" dirty="0">
                <a:solidFill>
                  <a:prstClr val="black"/>
                </a:solidFill>
                <a:latin typeface="Arial" charset="0"/>
                <a:cs typeface="Arial" charset="0"/>
              </a:rPr>
              <a:t>Welcome to</a:t>
            </a:r>
          </a:p>
          <a:p>
            <a:pPr algn="ctr" fontAlgn="base">
              <a:spcAft>
                <a:spcPts val="600"/>
              </a:spcAft>
            </a:pPr>
            <a:r>
              <a:rPr lang="en-US" sz="2400" b="1" dirty="0">
                <a:solidFill>
                  <a:prstClr val="black"/>
                </a:solidFill>
                <a:latin typeface="Arial" charset="0"/>
                <a:cs typeface="Arial" charset="0"/>
              </a:rPr>
              <a:t>CS 345 Operating Systems</a:t>
            </a:r>
          </a:p>
          <a:p>
            <a:pPr algn="ctr" fontAlgn="base">
              <a:spcBef>
                <a:spcPts val="600"/>
              </a:spcBef>
            </a:pPr>
            <a:r>
              <a:rPr lang="en-US" sz="2200" b="1" dirty="0">
                <a:solidFill>
                  <a:prstClr val="black"/>
                </a:solidFill>
                <a:latin typeface="Arial" charset="0"/>
                <a:cs typeface="Arial" charset="0"/>
              </a:rPr>
              <a:t> Chapter 4 – Threads (10)</a:t>
            </a:r>
          </a:p>
        </p:txBody>
      </p:sp>
    </p:spTree>
    <p:extLst>
      <p:ext uri="{BB962C8B-B14F-4D97-AF65-F5344CB8AC3E}">
        <p14:creationId xmlns:p14="http://schemas.microsoft.com/office/powerpoint/2010/main" val="2437083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21F84A69-2CF7-4BF2-86E0-94B277C4CEEF}"/>
              </a:ext>
            </a:extLst>
          </p:cNvPr>
          <p:cNvSpPr/>
          <p:nvPr/>
        </p:nvSpPr>
        <p:spPr>
          <a:xfrm>
            <a:off x="8102514" y="1549707"/>
            <a:ext cx="2651760" cy="2834640"/>
          </a:xfrm>
          <a:prstGeom prst="rect">
            <a:avLst/>
          </a:prstGeom>
          <a:solidFill>
            <a:schemeClr val="bg1"/>
          </a:solidFill>
        </p:spPr>
        <p:txBody>
          <a:bodyPr wrap="square">
            <a:spAutoFit/>
          </a:bodyPr>
          <a:lstStyle/>
          <a:p>
            <a:pPr marL="0" lvl="1">
              <a:spcBef>
                <a:spcPts val="0"/>
              </a:spcBef>
            </a:pPr>
            <a:r>
              <a:rPr lang="en-US" sz="1800" b="1" dirty="0">
                <a:latin typeface="Courier New" panose="02070309020205020404" pitchFamily="49" charset="0"/>
                <a:cs typeface="Courier New" panose="02070309020205020404" pitchFamily="49" charset="0"/>
              </a:rPr>
              <a:t>int k;</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   int j;</a:t>
            </a:r>
          </a:p>
          <a:p>
            <a:pPr marL="0" lvl="1">
              <a:spcBef>
                <a:spcPts val="0"/>
              </a:spcBef>
            </a:pP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goto</a:t>
            </a:r>
            <a:r>
              <a:rPr lang="en-US" sz="1800" b="1" dirty="0">
                <a:latin typeface="Courier New" panose="02070309020205020404" pitchFamily="49" charset="0"/>
                <a:cs typeface="Courier New" panose="02070309020205020404" pitchFamily="49" charset="0"/>
              </a:rPr>
              <a:t> done;</a:t>
            </a:r>
          </a:p>
          <a:p>
            <a:pPr marL="0" lvl="1">
              <a:spcBef>
                <a:spcPts val="0"/>
              </a:spcBef>
            </a:pPr>
            <a:r>
              <a:rPr lang="en-US" sz="1800" b="1" dirty="0">
                <a:latin typeface="Courier New" panose="02070309020205020404" pitchFamily="49" charset="0"/>
                <a:cs typeface="Courier New" panose="02070309020205020404" pitchFamily="49" charset="0"/>
              </a:rPr>
              <a:t>   j = k = 42;</a:t>
            </a:r>
          </a:p>
          <a:p>
            <a:pPr marL="0" lvl="1">
              <a:spcBef>
                <a:spcPts val="0"/>
              </a:spcBef>
            </a:pPr>
            <a:r>
              <a:rPr lang="en-US" sz="1800" b="1" dirty="0">
                <a:latin typeface="Courier New" panose="02070309020205020404" pitchFamily="49" charset="0"/>
                <a:cs typeface="Courier New" panose="02070309020205020404" pitchFamily="49" charset="0"/>
              </a:rPr>
              <a:t>done:</a:t>
            </a:r>
          </a:p>
          <a:p>
            <a:pPr marL="0" lvl="1">
              <a:spcBef>
                <a:spcPts val="0"/>
              </a:spcBef>
            </a:pPr>
            <a:r>
              <a:rPr lang="en-US" sz="1800" b="1" dirty="0">
                <a:latin typeface="Courier New" panose="02070309020205020404" pitchFamily="49" charset="0"/>
                <a:cs typeface="Courier New" panose="02070309020205020404" pitchFamily="49" charset="0"/>
              </a:rPr>
              <a:t>   return 0;</a:t>
            </a:r>
          </a:p>
          <a:p>
            <a:pPr marL="0" lvl="1">
              <a:spcBef>
                <a:spcPts val="0"/>
              </a:spcBef>
            </a:pPr>
            <a:r>
              <a:rPr lang="en-US" sz="1800" b="1" dirty="0">
                <a:latin typeface="Courier New" panose="02070309020205020404" pitchFamily="49" charset="0"/>
                <a:cs typeface="Courier New" panose="02070309020205020404" pitchFamily="49" charset="0"/>
              </a:rPr>
              <a:t>}</a:t>
            </a:r>
          </a:p>
        </p:txBody>
      </p:sp>
      <p:sp>
        <p:nvSpPr>
          <p:cNvPr id="2" name="Title 1"/>
          <p:cNvSpPr>
            <a:spLocks noGrp="1"/>
          </p:cNvSpPr>
          <p:nvPr>
            <p:ph type="title"/>
          </p:nvPr>
        </p:nvSpPr>
        <p:spPr/>
        <p:txBody>
          <a:bodyPr/>
          <a:lstStyle/>
          <a:p>
            <a:r>
              <a:rPr lang="en-US" dirty="0"/>
              <a:t>Tip #10: Scopes</a:t>
            </a:r>
          </a:p>
        </p:txBody>
      </p:sp>
      <p:sp>
        <p:nvSpPr>
          <p:cNvPr id="7" name="TextBox 6"/>
          <p:cNvSpPr txBox="1"/>
          <p:nvPr/>
        </p:nvSpPr>
        <p:spPr>
          <a:xfrm>
            <a:off x="8184575" y="6487372"/>
            <a:ext cx="3657600" cy="276999"/>
          </a:xfrm>
          <a:prstGeom prst="rect">
            <a:avLst/>
          </a:prstGeom>
          <a:noFill/>
        </p:spPr>
        <p:txBody>
          <a:bodyPr wrap="square" rtlCol="0">
            <a:spAutoFit/>
          </a:bodyPr>
          <a:lstStyle/>
          <a:p>
            <a:r>
              <a:rPr lang="en-US" sz="1200" dirty="0"/>
              <a:t>http://syque.com/cstyle/contents.htm</a:t>
            </a:r>
          </a:p>
        </p:txBody>
      </p:sp>
      <p:sp>
        <p:nvSpPr>
          <p:cNvPr id="4" name="Footer Placeholder 3">
            <a:extLst>
              <a:ext uri="{FF2B5EF4-FFF2-40B4-BE49-F238E27FC236}">
                <a16:creationId xmlns:a16="http://schemas.microsoft.com/office/drawing/2014/main" id="{C11FF9C0-CD69-48FF-93B7-E7749911BD3D}"/>
              </a:ext>
            </a:extLst>
          </p:cNvPr>
          <p:cNvSpPr>
            <a:spLocks noGrp="1"/>
          </p:cNvSpPr>
          <p:nvPr>
            <p:ph type="ftr" sz="quarter" idx="11"/>
          </p:nvPr>
        </p:nvSpPr>
        <p:spPr/>
        <p:txBody>
          <a:bodyPr/>
          <a:lstStyle/>
          <a:p>
            <a:pPr>
              <a:defRPr/>
            </a:pPr>
            <a:r>
              <a:rPr lang="en-US"/>
              <a:t>Threads (10)</a:t>
            </a:r>
            <a:endParaRPr lang="en-US" dirty="0"/>
          </a:p>
        </p:txBody>
      </p:sp>
      <p:sp>
        <p:nvSpPr>
          <p:cNvPr id="5" name="Slide Number Placeholder 4">
            <a:extLst>
              <a:ext uri="{FF2B5EF4-FFF2-40B4-BE49-F238E27FC236}">
                <a16:creationId xmlns:a16="http://schemas.microsoft.com/office/drawing/2014/main" id="{7122469B-ACCE-48D8-85F9-DEAFCB5AFFC7}"/>
              </a:ext>
            </a:extLst>
          </p:cNvPr>
          <p:cNvSpPr>
            <a:spLocks noGrp="1"/>
          </p:cNvSpPr>
          <p:nvPr>
            <p:ph type="sldNum" sz="quarter" idx="12"/>
          </p:nvPr>
        </p:nvSpPr>
        <p:spPr/>
        <p:txBody>
          <a:bodyPr/>
          <a:lstStyle/>
          <a:p>
            <a:pPr>
              <a:defRPr/>
            </a:pPr>
            <a:fld id="{0D7B5496-982B-480A-8085-B08F2CA91C21}" type="slidenum">
              <a:rPr lang="en-US" smtClean="0"/>
              <a:pPr>
                <a:defRPr/>
              </a:pPr>
              <a:t>2</a:t>
            </a:fld>
            <a:endParaRPr lang="en-US" dirty="0"/>
          </a:p>
        </p:txBody>
      </p:sp>
      <p:grpSp>
        <p:nvGrpSpPr>
          <p:cNvPr id="9" name="Group 8">
            <a:extLst>
              <a:ext uri="{FF2B5EF4-FFF2-40B4-BE49-F238E27FC236}">
                <a16:creationId xmlns:a16="http://schemas.microsoft.com/office/drawing/2014/main" id="{70DC92BF-1D0B-4804-A3B3-746A88E294DA}"/>
              </a:ext>
            </a:extLst>
          </p:cNvPr>
          <p:cNvGrpSpPr/>
          <p:nvPr/>
        </p:nvGrpSpPr>
        <p:grpSpPr>
          <a:xfrm>
            <a:off x="560249" y="1508547"/>
            <a:ext cx="10194025" cy="2875800"/>
            <a:chOff x="642310" y="1602331"/>
            <a:chExt cx="10194025" cy="2875800"/>
          </a:xfrm>
        </p:grpSpPr>
        <p:sp>
          <p:nvSpPr>
            <p:cNvPr id="12" name="Content Placeholder 2"/>
            <p:cNvSpPr txBox="1">
              <a:spLocks/>
            </p:cNvSpPr>
            <p:nvPr/>
          </p:nvSpPr>
          <p:spPr bwMode="auto">
            <a:xfrm>
              <a:off x="642310" y="1602331"/>
              <a:ext cx="6953418" cy="13572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spcBef>
                  <a:spcPts val="0"/>
                </a:spcBef>
                <a:buClr>
                  <a:srgbClr val="002060"/>
                </a:buClr>
              </a:pPr>
              <a:r>
                <a:rPr lang="en-US" sz="1800" kern="0" dirty="0"/>
                <a:t>A name has </a:t>
              </a:r>
              <a:r>
                <a:rPr lang="en-US" sz="1800" b="1" u="sng" kern="0" dirty="0"/>
                <a:t>file scope</a:t>
              </a:r>
              <a:r>
                <a:rPr lang="en-US" sz="1800" kern="0" dirty="0"/>
                <a:t> (global) if it's declared in the outermost scope of a translation unit, that is, outside of any function, structure, or union declaration. Its scope begins right after its declaration and runs to the end of the translation unit</a:t>
              </a:r>
            </a:p>
          </p:txBody>
        </p:sp>
        <p:sp>
          <p:nvSpPr>
            <p:cNvPr id="30" name="Rectangle 29">
              <a:extLst>
                <a:ext uri="{FF2B5EF4-FFF2-40B4-BE49-F238E27FC236}">
                  <a16:creationId xmlns:a16="http://schemas.microsoft.com/office/drawing/2014/main" id="{052FF21C-9D08-483A-B1CE-350D915ED5F2}"/>
                </a:ext>
              </a:extLst>
            </p:cNvPr>
            <p:cNvSpPr/>
            <p:nvPr/>
          </p:nvSpPr>
          <p:spPr>
            <a:xfrm>
              <a:off x="8184575" y="1643491"/>
              <a:ext cx="2651760" cy="2834640"/>
            </a:xfrm>
            <a:prstGeom prst="rect">
              <a:avLst/>
            </a:prstGeom>
            <a:solidFill>
              <a:schemeClr val="bg1"/>
            </a:solidFill>
          </p:spPr>
          <p:txBody>
            <a:bodyPr wrap="square">
              <a:spAutoFit/>
            </a:bodyPr>
            <a:lstStyle/>
            <a:p>
              <a:pPr marL="0" lvl="1">
                <a:spcBef>
                  <a:spcPts val="0"/>
                </a:spcBef>
              </a:pPr>
              <a:r>
                <a:rPr lang="en-US" sz="1800" b="1" dirty="0">
                  <a:latin typeface="Courier New" panose="02070309020205020404" pitchFamily="49" charset="0"/>
                  <a:cs typeface="Courier New" panose="02070309020205020404" pitchFamily="49" charset="0"/>
                </a:rPr>
                <a:t>int k</a:t>
              </a:r>
              <a:r>
                <a:rPr lang="en-US" sz="1800" b="1" dirty="0">
                  <a:solidFill>
                    <a:srgbClr val="FF0000"/>
                  </a:solidFill>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int f(int </a:t>
              </a:r>
              <a:r>
                <a:rPr lang="en-US" sz="1800" b="1" dirty="0" err="1">
                  <a:solidFill>
                    <a:srgbClr val="FF0000"/>
                  </a:solidFill>
                  <a:latin typeface="Courier New" panose="02070309020205020404" pitchFamily="49" charset="0"/>
                  <a:cs typeface="Courier New" panose="02070309020205020404" pitchFamily="49" charset="0"/>
                </a:rPr>
                <a:t>i</a:t>
              </a:r>
              <a:r>
                <a:rPr lang="en-US" sz="1800" b="1" dirty="0">
                  <a:solidFill>
                    <a:srgbClr val="FF0000"/>
                  </a:solidFill>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int f(int </a:t>
              </a:r>
              <a:r>
                <a:rPr lang="en-US" sz="1800" b="1" dirty="0" err="1">
                  <a:solidFill>
                    <a:srgbClr val="FF0000"/>
                  </a:solidFill>
                  <a:latin typeface="Courier New" panose="02070309020205020404" pitchFamily="49" charset="0"/>
                  <a:cs typeface="Courier New" panose="02070309020205020404" pitchFamily="49" charset="0"/>
                </a:rPr>
                <a:t>i</a:t>
              </a:r>
              <a:r>
                <a:rPr lang="en-US" sz="1800" b="1" dirty="0">
                  <a:solidFill>
                    <a:srgbClr val="FF0000"/>
                  </a:solidFill>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int j;</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a:t>
              </a:r>
              <a:r>
                <a:rPr lang="en-US" sz="1800" b="1" dirty="0" err="1">
                  <a:solidFill>
                    <a:srgbClr val="FF0000"/>
                  </a:solidFill>
                  <a:latin typeface="Courier New" panose="02070309020205020404" pitchFamily="49" charset="0"/>
                  <a:cs typeface="Courier New" panose="02070309020205020404" pitchFamily="49" charset="0"/>
                </a:rPr>
                <a:t>goto</a:t>
              </a:r>
              <a:r>
                <a:rPr lang="en-US" sz="1800" b="1" dirty="0">
                  <a:solidFill>
                    <a:srgbClr val="FF0000"/>
                  </a:solidFill>
                  <a:latin typeface="Courier New" panose="02070309020205020404" pitchFamily="49" charset="0"/>
                  <a:cs typeface="Courier New" panose="02070309020205020404" pitchFamily="49" charset="0"/>
                </a:rPr>
                <a:t> 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j = k = 42;</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return 0;</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a:t>
              </a:r>
            </a:p>
          </p:txBody>
        </p:sp>
      </p:grpSp>
      <p:grpSp>
        <p:nvGrpSpPr>
          <p:cNvPr id="10" name="Group 9">
            <a:extLst>
              <a:ext uri="{FF2B5EF4-FFF2-40B4-BE49-F238E27FC236}">
                <a16:creationId xmlns:a16="http://schemas.microsoft.com/office/drawing/2014/main" id="{F6DA68FE-27D6-4B02-943E-5FE306F1565B}"/>
              </a:ext>
            </a:extLst>
          </p:cNvPr>
          <p:cNvGrpSpPr/>
          <p:nvPr/>
        </p:nvGrpSpPr>
        <p:grpSpPr>
          <a:xfrm>
            <a:off x="624267" y="1549707"/>
            <a:ext cx="10130007" cy="2834640"/>
            <a:chOff x="694482" y="1643491"/>
            <a:chExt cx="10130007" cy="2834640"/>
          </a:xfrm>
        </p:grpSpPr>
        <p:sp>
          <p:nvSpPr>
            <p:cNvPr id="22" name="Content Placeholder 2"/>
            <p:cNvSpPr txBox="1">
              <a:spLocks/>
            </p:cNvSpPr>
            <p:nvPr/>
          </p:nvSpPr>
          <p:spPr bwMode="auto">
            <a:xfrm>
              <a:off x="694482" y="2841589"/>
              <a:ext cx="6897605" cy="154825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fontAlgn="base">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spcBef>
                  <a:spcPts val="0"/>
                </a:spcBef>
                <a:buClr>
                  <a:srgbClr val="002060"/>
                </a:buClr>
              </a:pPr>
              <a:r>
                <a:rPr lang="en-US" sz="1800" kern="0" dirty="0"/>
                <a:t>A name (other than a statement label) has </a:t>
              </a:r>
              <a:r>
                <a:rPr lang="en-US" sz="1800" b="1" u="sng" kern="0" dirty="0"/>
                <a:t>block scope</a:t>
              </a:r>
              <a:r>
                <a:rPr lang="en-US" sz="1800" kern="0" dirty="0"/>
                <a:t> (local) if it's declared within a function definition (including that function's parameter list) or in a brace-enclosed block within that function. Its scope begins right after its declaration and runs to the end of the block immediately enclosing that declaration</a:t>
              </a:r>
            </a:p>
          </p:txBody>
        </p:sp>
        <p:sp>
          <p:nvSpPr>
            <p:cNvPr id="32" name="Rectangle 31">
              <a:extLst>
                <a:ext uri="{FF2B5EF4-FFF2-40B4-BE49-F238E27FC236}">
                  <a16:creationId xmlns:a16="http://schemas.microsoft.com/office/drawing/2014/main" id="{765B3816-AE23-443E-B091-822B1FCE3483}"/>
                </a:ext>
              </a:extLst>
            </p:cNvPr>
            <p:cNvSpPr/>
            <p:nvPr/>
          </p:nvSpPr>
          <p:spPr>
            <a:xfrm>
              <a:off x="8172729" y="1643491"/>
              <a:ext cx="2651760" cy="2834640"/>
            </a:xfrm>
            <a:prstGeom prst="rect">
              <a:avLst/>
            </a:prstGeom>
            <a:solidFill>
              <a:schemeClr val="bg1"/>
            </a:solidFill>
          </p:spPr>
          <p:txBody>
            <a:bodyPr wrap="square">
              <a:spAutoFit/>
            </a:bodyPr>
            <a:lstStyle/>
            <a:p>
              <a:pPr marL="0" lvl="1">
                <a:spcBef>
                  <a:spcPts val="0"/>
                </a:spcBef>
              </a:pPr>
              <a:r>
                <a:rPr lang="en-US" sz="1800" b="1" dirty="0">
                  <a:latin typeface="Courier New" panose="02070309020205020404" pitchFamily="49" charset="0"/>
                  <a:cs typeface="Courier New" panose="02070309020205020404" pitchFamily="49" charset="0"/>
                </a:rPr>
                <a:t>int k;</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a:t>
              </a:r>
              <a:r>
                <a:rPr lang="en-US" sz="1800" b="1" dirty="0">
                  <a:solidFill>
                    <a:schemeClr val="tx2"/>
                  </a:solidFill>
                  <a:latin typeface="Courier New" panose="02070309020205020404" pitchFamily="49" charset="0"/>
                  <a:cs typeface="Courier New" panose="02070309020205020404" pitchFamily="49" charset="0"/>
                </a:rPr>
                <a:t>int j;</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a:t>
              </a:r>
              <a:r>
                <a:rPr lang="en-US" sz="1800" b="1" dirty="0" err="1">
                  <a:solidFill>
                    <a:srgbClr val="FF0000"/>
                  </a:solidFill>
                  <a:latin typeface="Courier New" panose="02070309020205020404" pitchFamily="49" charset="0"/>
                  <a:cs typeface="Courier New" panose="02070309020205020404" pitchFamily="49" charset="0"/>
                </a:rPr>
                <a:t>goto</a:t>
              </a:r>
              <a:r>
                <a:rPr lang="en-US" sz="1800" b="1" dirty="0">
                  <a:solidFill>
                    <a:srgbClr val="FF0000"/>
                  </a:solidFill>
                  <a:latin typeface="Courier New" panose="02070309020205020404" pitchFamily="49" charset="0"/>
                  <a:cs typeface="Courier New" panose="02070309020205020404" pitchFamily="49" charset="0"/>
                </a:rPr>
                <a:t> 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j = k = 42;</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return 0;</a:t>
              </a:r>
            </a:p>
            <a:p>
              <a:pPr marL="0" lvl="1">
                <a:spcBef>
                  <a:spcPts val="0"/>
                </a:spcBef>
              </a:pPr>
              <a:r>
                <a:rPr lang="en-US" sz="1800" b="1" dirty="0">
                  <a:latin typeface="Courier New" panose="02070309020205020404" pitchFamily="49" charset="0"/>
                  <a:cs typeface="Courier New" panose="02070309020205020404" pitchFamily="49" charset="0"/>
                </a:rPr>
                <a:t>}</a:t>
              </a:r>
            </a:p>
          </p:txBody>
        </p:sp>
      </p:grpSp>
      <p:grpSp>
        <p:nvGrpSpPr>
          <p:cNvPr id="11" name="Group 10">
            <a:extLst>
              <a:ext uri="{FF2B5EF4-FFF2-40B4-BE49-F238E27FC236}">
                <a16:creationId xmlns:a16="http://schemas.microsoft.com/office/drawing/2014/main" id="{3FD6DDD5-67D6-403B-8E02-286324BE5B35}"/>
              </a:ext>
            </a:extLst>
          </p:cNvPr>
          <p:cNvGrpSpPr/>
          <p:nvPr/>
        </p:nvGrpSpPr>
        <p:grpSpPr>
          <a:xfrm>
            <a:off x="582243" y="1549707"/>
            <a:ext cx="10172031" cy="3911164"/>
            <a:chOff x="640860" y="1643491"/>
            <a:chExt cx="10172031" cy="3911164"/>
          </a:xfrm>
        </p:grpSpPr>
        <p:sp>
          <p:nvSpPr>
            <p:cNvPr id="13" name="Content Placeholder 2"/>
            <p:cNvSpPr txBox="1">
              <a:spLocks/>
            </p:cNvSpPr>
            <p:nvPr/>
          </p:nvSpPr>
          <p:spPr bwMode="auto">
            <a:xfrm>
              <a:off x="640860" y="4651119"/>
              <a:ext cx="9938093" cy="903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spcBef>
                  <a:spcPts val="0"/>
                </a:spcBef>
                <a:buClr>
                  <a:srgbClr val="002060"/>
                </a:buClr>
              </a:pPr>
              <a:r>
                <a:rPr lang="en-US" sz="1800" kern="0" dirty="0"/>
                <a:t>A name has </a:t>
              </a:r>
              <a:r>
                <a:rPr lang="en-US" sz="1800" b="1" u="sng" kern="0" dirty="0"/>
                <a:t>function prototype scope</a:t>
              </a:r>
              <a:r>
                <a:rPr lang="en-US" sz="1800" kern="0" dirty="0"/>
                <a:t> if it's declared in the function parameter list of a function declaration that is not also a definition. Its scope begins right after its declaration and runs to the end of the parameter list</a:t>
              </a:r>
            </a:p>
          </p:txBody>
        </p:sp>
        <p:sp>
          <p:nvSpPr>
            <p:cNvPr id="33" name="Rectangle 32">
              <a:extLst>
                <a:ext uri="{FF2B5EF4-FFF2-40B4-BE49-F238E27FC236}">
                  <a16:creationId xmlns:a16="http://schemas.microsoft.com/office/drawing/2014/main" id="{50DDC375-CC0A-4550-BCB2-3F09AC662A3F}"/>
                </a:ext>
              </a:extLst>
            </p:cNvPr>
            <p:cNvSpPr/>
            <p:nvPr/>
          </p:nvSpPr>
          <p:spPr>
            <a:xfrm>
              <a:off x="8161131" y="1643491"/>
              <a:ext cx="2651760" cy="2834640"/>
            </a:xfrm>
            <a:prstGeom prst="rect">
              <a:avLst/>
            </a:prstGeom>
            <a:solidFill>
              <a:schemeClr val="bg1"/>
            </a:solidFill>
          </p:spPr>
          <p:txBody>
            <a:bodyPr wrap="square">
              <a:spAutoFit/>
            </a:bodyPr>
            <a:lstStyle/>
            <a:p>
              <a:pPr marL="0" lvl="1">
                <a:spcBef>
                  <a:spcPts val="0"/>
                </a:spcBef>
              </a:pPr>
              <a:r>
                <a:rPr lang="en-US" sz="1800" b="1" dirty="0">
                  <a:latin typeface="Courier New" panose="02070309020205020404" pitchFamily="49" charset="0"/>
                  <a:cs typeface="Courier New" panose="02070309020205020404" pitchFamily="49" charset="0"/>
                </a:rPr>
                <a:t>int k;</a:t>
              </a:r>
            </a:p>
            <a:p>
              <a:pPr marL="0" lvl="1">
                <a:spcBef>
                  <a:spcPts val="0"/>
                </a:spcBef>
              </a:pPr>
              <a:r>
                <a:rPr lang="en-US" sz="1800" b="1" dirty="0">
                  <a:latin typeface="Courier New" panose="02070309020205020404" pitchFamily="49" charset="0"/>
                  <a:cs typeface="Courier New" panose="02070309020205020404" pitchFamily="49" charset="0"/>
                </a:rPr>
                <a:t>int f(</a:t>
              </a:r>
              <a:r>
                <a:rPr lang="en-US" sz="1800" b="1" dirty="0">
                  <a:solidFill>
                    <a:srgbClr val="FF0000"/>
                  </a:solidFill>
                  <a:latin typeface="Courier New" panose="02070309020205020404" pitchFamily="49" charset="0"/>
                  <a:cs typeface="Courier New" panose="02070309020205020404" pitchFamily="49" charset="0"/>
                </a:rPr>
                <a:t>int </a:t>
              </a:r>
              <a:r>
                <a:rPr lang="en-US" sz="1800" b="1" dirty="0" err="1">
                  <a:solidFill>
                    <a:srgbClr val="FF0000"/>
                  </a:solidFill>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   int j;</a:t>
              </a:r>
            </a:p>
            <a:p>
              <a:pPr marL="0" lvl="1">
                <a:spcBef>
                  <a:spcPts val="0"/>
                </a:spcBef>
              </a:pPr>
              <a:r>
                <a:rPr lang="en-US" sz="1800" b="1" dirty="0">
                  <a:latin typeface="Courier New" panose="02070309020205020404" pitchFamily="49" charset="0"/>
                  <a:cs typeface="Courier New" panose="02070309020205020404" pitchFamily="49" charset="0"/>
                </a:rPr>
                <a:t>   </a:t>
              </a:r>
              <a:r>
                <a:rPr lang="en-US" sz="1800" b="1" dirty="0" err="1">
                  <a:latin typeface="Courier New" panose="02070309020205020404" pitchFamily="49" charset="0"/>
                  <a:cs typeface="Courier New" panose="02070309020205020404" pitchFamily="49" charset="0"/>
                </a:rPr>
                <a:t>goto</a:t>
              </a:r>
              <a:r>
                <a:rPr lang="en-US" sz="1800" b="1" dirty="0">
                  <a:latin typeface="Courier New" panose="02070309020205020404" pitchFamily="49" charset="0"/>
                  <a:cs typeface="Courier New" panose="02070309020205020404" pitchFamily="49" charset="0"/>
                </a:rPr>
                <a:t> done;</a:t>
              </a:r>
            </a:p>
            <a:p>
              <a:pPr marL="0" lvl="1">
                <a:spcBef>
                  <a:spcPts val="0"/>
                </a:spcBef>
              </a:pPr>
              <a:r>
                <a:rPr lang="en-US" sz="1800" b="1" dirty="0">
                  <a:latin typeface="Courier New" panose="02070309020205020404" pitchFamily="49" charset="0"/>
                  <a:cs typeface="Courier New" panose="02070309020205020404" pitchFamily="49" charset="0"/>
                </a:rPr>
                <a:t>   j = k = 42;</a:t>
              </a:r>
            </a:p>
            <a:p>
              <a:pPr marL="0" lvl="1">
                <a:spcBef>
                  <a:spcPts val="0"/>
                </a:spcBef>
              </a:pPr>
              <a:r>
                <a:rPr lang="en-US" sz="1800" b="1" dirty="0">
                  <a:latin typeface="Courier New" panose="02070309020205020404" pitchFamily="49" charset="0"/>
                  <a:cs typeface="Courier New" panose="02070309020205020404" pitchFamily="49" charset="0"/>
                </a:rPr>
                <a:t>done:</a:t>
              </a:r>
            </a:p>
            <a:p>
              <a:pPr marL="0" lvl="1">
                <a:spcBef>
                  <a:spcPts val="0"/>
                </a:spcBef>
              </a:pPr>
              <a:r>
                <a:rPr lang="en-US" sz="1800" b="1" dirty="0">
                  <a:latin typeface="Courier New" panose="02070309020205020404" pitchFamily="49" charset="0"/>
                  <a:cs typeface="Courier New" panose="02070309020205020404" pitchFamily="49" charset="0"/>
                </a:rPr>
                <a:t>   return 0;</a:t>
              </a:r>
            </a:p>
            <a:p>
              <a:pPr marL="0" lvl="1">
                <a:spcBef>
                  <a:spcPts val="0"/>
                </a:spcBef>
              </a:pPr>
              <a:r>
                <a:rPr lang="en-US" sz="1800" b="1" dirty="0">
                  <a:latin typeface="Courier New" panose="02070309020205020404" pitchFamily="49" charset="0"/>
                  <a:cs typeface="Courier New" panose="02070309020205020404" pitchFamily="49" charset="0"/>
                </a:rPr>
                <a:t>}</a:t>
              </a:r>
            </a:p>
          </p:txBody>
        </p:sp>
      </p:grpSp>
      <p:grpSp>
        <p:nvGrpSpPr>
          <p:cNvPr id="15" name="Group 14">
            <a:extLst>
              <a:ext uri="{FF2B5EF4-FFF2-40B4-BE49-F238E27FC236}">
                <a16:creationId xmlns:a16="http://schemas.microsoft.com/office/drawing/2014/main" id="{FB29EF2C-8B79-48BF-822B-00DDC0DA4812}"/>
              </a:ext>
            </a:extLst>
          </p:cNvPr>
          <p:cNvGrpSpPr/>
          <p:nvPr/>
        </p:nvGrpSpPr>
        <p:grpSpPr>
          <a:xfrm>
            <a:off x="582244" y="1549708"/>
            <a:ext cx="10172030" cy="5018313"/>
            <a:chOff x="640860" y="1643492"/>
            <a:chExt cx="10172030" cy="5018313"/>
          </a:xfrm>
        </p:grpSpPr>
        <p:sp>
          <p:nvSpPr>
            <p:cNvPr id="14" name="Content Placeholder 2"/>
            <p:cNvSpPr txBox="1">
              <a:spLocks/>
            </p:cNvSpPr>
            <p:nvPr/>
          </p:nvSpPr>
          <p:spPr bwMode="auto">
            <a:xfrm>
              <a:off x="640860" y="5642305"/>
              <a:ext cx="9938095" cy="1019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pitchFamily="2" charset="2"/>
                <a:buChar char="n"/>
                <a:defRPr sz="2000">
                  <a:solidFill>
                    <a:schemeClr val="tx1"/>
                  </a:solidFill>
                  <a:latin typeface="+mn-lt"/>
                </a:defRPr>
              </a:lvl9pPr>
            </a:lstStyle>
            <a:p>
              <a:pPr>
                <a:spcBef>
                  <a:spcPts val="0"/>
                </a:spcBef>
                <a:buClr>
                  <a:srgbClr val="002060"/>
                </a:buClr>
              </a:pPr>
              <a:r>
                <a:rPr lang="en-US" sz="1800" kern="0" dirty="0"/>
                <a:t>Statement labels, and only statement labels, have </a:t>
              </a:r>
              <a:r>
                <a:rPr lang="en-US" sz="1800" b="1" u="sng" kern="0" dirty="0"/>
                <a:t>function scope</a:t>
              </a:r>
              <a:r>
                <a:rPr lang="en-US" sz="1800" kern="0" dirty="0"/>
                <a:t>. A label can be defined only in the body of a function definition and is in scope everywhere in that body, even before the label has been defined.</a:t>
              </a:r>
            </a:p>
          </p:txBody>
        </p:sp>
        <p:sp>
          <p:nvSpPr>
            <p:cNvPr id="34" name="Rectangle 33">
              <a:extLst>
                <a:ext uri="{FF2B5EF4-FFF2-40B4-BE49-F238E27FC236}">
                  <a16:creationId xmlns:a16="http://schemas.microsoft.com/office/drawing/2014/main" id="{87A31BFA-AE77-4E3E-917D-C970FA05A058}"/>
                </a:ext>
              </a:extLst>
            </p:cNvPr>
            <p:cNvSpPr/>
            <p:nvPr/>
          </p:nvSpPr>
          <p:spPr>
            <a:xfrm>
              <a:off x="8161130" y="1643492"/>
              <a:ext cx="2651760" cy="2834640"/>
            </a:xfrm>
            <a:prstGeom prst="rect">
              <a:avLst/>
            </a:prstGeom>
            <a:solidFill>
              <a:schemeClr val="bg1"/>
            </a:solidFill>
          </p:spPr>
          <p:txBody>
            <a:bodyPr wrap="square">
              <a:spAutoFit/>
            </a:bodyPr>
            <a:lstStyle/>
            <a:p>
              <a:pPr marL="0" lvl="1">
                <a:spcBef>
                  <a:spcPts val="0"/>
                </a:spcBef>
              </a:pPr>
              <a:r>
                <a:rPr lang="en-US" sz="1800" b="1" dirty="0">
                  <a:latin typeface="Courier New" panose="02070309020205020404" pitchFamily="49" charset="0"/>
                  <a:cs typeface="Courier New" panose="02070309020205020404" pitchFamily="49" charset="0"/>
                </a:rPr>
                <a:t>int k;</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int f(int </a:t>
              </a:r>
              <a:r>
                <a:rPr lang="en-US" sz="1800" b="1" dirty="0" err="1">
                  <a:latin typeface="Courier New" panose="02070309020205020404" pitchFamily="49" charset="0"/>
                  <a:cs typeface="Courier New" panose="02070309020205020404" pitchFamily="49" charset="0"/>
                </a:rPr>
                <a:t>i</a:t>
              </a: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latin typeface="Courier New" panose="02070309020205020404" pitchFamily="49" charset="0"/>
                  <a:cs typeface="Courier New" panose="02070309020205020404" pitchFamily="49" charset="0"/>
                </a:rPr>
                <a:t>{</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int j;</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a:t>
              </a:r>
              <a:r>
                <a:rPr lang="en-US" sz="1800" b="1" dirty="0" err="1">
                  <a:solidFill>
                    <a:srgbClr val="FF0000"/>
                  </a:solidFill>
                  <a:latin typeface="Courier New" panose="02070309020205020404" pitchFamily="49" charset="0"/>
                  <a:cs typeface="Courier New" panose="02070309020205020404" pitchFamily="49" charset="0"/>
                </a:rPr>
                <a:t>goto</a:t>
              </a:r>
              <a:r>
                <a:rPr lang="en-US" sz="1800" b="1" dirty="0">
                  <a:solidFill>
                    <a:srgbClr val="FF0000"/>
                  </a:solidFill>
                  <a:latin typeface="Courier New" panose="02070309020205020404" pitchFamily="49" charset="0"/>
                  <a:cs typeface="Courier New" panose="02070309020205020404" pitchFamily="49" charset="0"/>
                </a:rPr>
                <a:t> 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j = k = 42;</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done:</a:t>
              </a:r>
            </a:p>
            <a:p>
              <a:pPr marL="0" lvl="1">
                <a:spcBef>
                  <a:spcPts val="0"/>
                </a:spcBef>
              </a:pPr>
              <a:r>
                <a:rPr lang="en-US" sz="1800" b="1" dirty="0">
                  <a:solidFill>
                    <a:srgbClr val="FF0000"/>
                  </a:solidFill>
                  <a:latin typeface="Courier New" panose="02070309020205020404" pitchFamily="49" charset="0"/>
                  <a:cs typeface="Courier New" panose="02070309020205020404" pitchFamily="49" charset="0"/>
                </a:rPr>
                <a:t>   return 0;</a:t>
              </a:r>
            </a:p>
            <a:p>
              <a:pPr marL="0" lvl="1">
                <a:spcBef>
                  <a:spcPts val="0"/>
                </a:spcBef>
              </a:pPr>
              <a:r>
                <a:rPr lang="en-US" sz="1800" b="1" dirty="0">
                  <a:latin typeface="Courier New" panose="02070309020205020404" pitchFamily="49" charset="0"/>
                  <a:cs typeface="Courier New" panose="02070309020205020404" pitchFamily="49" charset="0"/>
                </a:rPr>
                <a:t>}</a:t>
              </a:r>
            </a:p>
          </p:txBody>
        </p:sp>
      </p:grpSp>
    </p:spTree>
    <p:extLst>
      <p:ext uri="{BB962C8B-B14F-4D97-AF65-F5344CB8AC3E}">
        <p14:creationId xmlns:p14="http://schemas.microsoft.com/office/powerpoint/2010/main" val="10247792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fade">
                                      <p:cBhvr>
                                        <p:cTn id="22"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82240" y="2514600"/>
            <a:ext cx="7772400" cy="1828800"/>
          </a:xfrm>
        </p:spPr>
        <p:txBody>
          <a:bodyPr/>
          <a:lstStyle/>
          <a:p>
            <a:r>
              <a:rPr lang="en-US" dirty="0">
                <a:solidFill>
                  <a:schemeClr val="tx1"/>
                </a:solidFill>
              </a:rPr>
              <a:t>C Threading</a:t>
            </a:r>
          </a:p>
        </p:txBody>
      </p:sp>
      <p:sp>
        <p:nvSpPr>
          <p:cNvPr id="3" name="Subtitle 2"/>
          <p:cNvSpPr>
            <a:spLocks noGrp="1"/>
          </p:cNvSpPr>
          <p:nvPr>
            <p:ph type="subTitle" idx="1"/>
          </p:nvPr>
        </p:nvSpPr>
        <p:spPr/>
        <p:txBody>
          <a:bodyPr/>
          <a:lstStyle/>
          <a:p>
            <a:endParaRPr lang="en-US" dirty="0"/>
          </a:p>
        </p:txBody>
      </p:sp>
      <p:sp>
        <p:nvSpPr>
          <p:cNvPr id="4" name="Slide Number Placeholder 3">
            <a:extLst>
              <a:ext uri="{FF2B5EF4-FFF2-40B4-BE49-F238E27FC236}">
                <a16:creationId xmlns:a16="http://schemas.microsoft.com/office/drawing/2014/main" id="{4918CB90-A250-4C50-93B1-7D67B95C6B26}"/>
              </a:ext>
            </a:extLst>
          </p:cNvPr>
          <p:cNvSpPr>
            <a:spLocks noGrp="1"/>
          </p:cNvSpPr>
          <p:nvPr>
            <p:ph type="sldNum" sz="quarter" idx="12"/>
          </p:nvPr>
        </p:nvSpPr>
        <p:spPr/>
        <p:txBody>
          <a:bodyPr/>
          <a:lstStyle/>
          <a:p>
            <a:pPr>
              <a:defRPr/>
            </a:pPr>
            <a:fld id="{A0C1462C-D640-45B3-901B-F425AA5C3674}" type="slidenum">
              <a:rPr lang="en-US" smtClean="0"/>
              <a:pPr>
                <a:defRPr/>
              </a:pPr>
              <a:t>3</a:t>
            </a:fld>
            <a:endParaRPr lang="en-US" dirty="0"/>
          </a:p>
        </p:txBody>
      </p:sp>
    </p:spTree>
    <p:extLst>
      <p:ext uri="{BB962C8B-B14F-4D97-AF65-F5344CB8AC3E}">
        <p14:creationId xmlns:p14="http://schemas.microsoft.com/office/powerpoint/2010/main" val="3410481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22114" name="Rectangle 2"/>
          <p:cNvSpPr>
            <a:spLocks noGrp="1" noChangeArrowheads="1"/>
          </p:cNvSpPr>
          <p:nvPr>
            <p:ph type="title"/>
          </p:nvPr>
        </p:nvSpPr>
        <p:spPr/>
        <p:txBody>
          <a:bodyPr/>
          <a:lstStyle/>
          <a:p>
            <a:r>
              <a:rPr lang="en-US" dirty="0"/>
              <a:t>State Change in C</a:t>
            </a:r>
          </a:p>
        </p:txBody>
      </p:sp>
      <p:sp>
        <p:nvSpPr>
          <p:cNvPr id="2522115" name="Rectangle 3"/>
          <p:cNvSpPr>
            <a:spLocks noGrp="1" noChangeArrowheads="1"/>
          </p:cNvSpPr>
          <p:nvPr>
            <p:ph type="body" idx="1"/>
          </p:nvPr>
        </p:nvSpPr>
        <p:spPr>
          <a:xfrm>
            <a:off x="590309" y="1508649"/>
            <a:ext cx="10142461" cy="4908550"/>
          </a:xfrm>
        </p:spPr>
        <p:txBody>
          <a:bodyPr/>
          <a:lstStyle/>
          <a:p>
            <a:pPr>
              <a:spcBef>
                <a:spcPts val="1200"/>
              </a:spcBef>
            </a:pPr>
            <a:r>
              <a:rPr lang="en-US" sz="2200" dirty="0"/>
              <a:t>The </a:t>
            </a:r>
            <a:r>
              <a:rPr lang="en-US" sz="2200" dirty="0" err="1"/>
              <a:t>setjmp</a:t>
            </a:r>
            <a:r>
              <a:rPr lang="en-US" sz="2200" dirty="0"/>
              <a:t>/</a:t>
            </a:r>
            <a:r>
              <a:rPr lang="en-US" sz="2200" dirty="0" err="1"/>
              <a:t>longjmp</a:t>
            </a:r>
            <a:r>
              <a:rPr lang="en-US" sz="2200" dirty="0"/>
              <a:t> set of macros implemented in the C provide the perfect platform to perform complex </a:t>
            </a:r>
            <a:r>
              <a:rPr lang="en-US" sz="2200" b="1" u="sng" dirty="0"/>
              <a:t>flow-control</a:t>
            </a:r>
            <a:r>
              <a:rPr lang="en-US" sz="2200" dirty="0"/>
              <a:t>.</a:t>
            </a:r>
          </a:p>
          <a:p>
            <a:pPr>
              <a:spcBef>
                <a:spcPts val="1200"/>
              </a:spcBef>
            </a:pPr>
            <a:r>
              <a:rPr lang="en-US" sz="2200" dirty="0"/>
              <a:t>The </a:t>
            </a:r>
            <a:r>
              <a:rPr lang="en-US" sz="2200" b="1" u="sng" dirty="0"/>
              <a:t>setjmp function saves the state of a program</a:t>
            </a:r>
            <a:r>
              <a:rPr lang="en-US" sz="2200" dirty="0"/>
              <a:t> in a </a:t>
            </a:r>
            <a:r>
              <a:rPr lang="en-US" sz="2200" dirty="0" err="1"/>
              <a:t>jmpbuf</a:t>
            </a:r>
            <a:r>
              <a:rPr lang="en-US" sz="2200" dirty="0"/>
              <a:t> array.</a:t>
            </a:r>
          </a:p>
          <a:p>
            <a:pPr>
              <a:spcBef>
                <a:spcPts val="1200"/>
              </a:spcBef>
            </a:pPr>
            <a:r>
              <a:rPr lang="en-US" sz="2200" dirty="0"/>
              <a:t>The </a:t>
            </a:r>
            <a:r>
              <a:rPr lang="en-US" sz="2200" b="1" u="sng" dirty="0"/>
              <a:t>state of a program </a:t>
            </a:r>
            <a:r>
              <a:rPr lang="en-US" sz="2200" dirty="0"/>
              <a:t>are the register values, </a:t>
            </a:r>
            <a:r>
              <a:rPr lang="en-US" sz="2200" dirty="0" err="1"/>
              <a:t>sp</a:t>
            </a:r>
            <a:r>
              <a:rPr lang="en-US" sz="2200" dirty="0"/>
              <a:t> (stack pointer), </a:t>
            </a:r>
            <a:r>
              <a:rPr lang="en-US" sz="2200" dirty="0" err="1"/>
              <a:t>fp</a:t>
            </a:r>
            <a:r>
              <a:rPr lang="en-US" sz="2200" dirty="0"/>
              <a:t> (frame pointer), and pc (program counter).</a:t>
            </a:r>
          </a:p>
          <a:p>
            <a:pPr>
              <a:spcBef>
                <a:spcPts val="1200"/>
              </a:spcBef>
            </a:pPr>
            <a:r>
              <a:rPr lang="en-US" sz="2200" b="1" u="sng" dirty="0"/>
              <a:t>Executing a setjmp always returns 0</a:t>
            </a:r>
            <a:r>
              <a:rPr lang="en-US" sz="2200" dirty="0"/>
              <a:t> after saving the stack environment.</a:t>
            </a:r>
          </a:p>
          <a:p>
            <a:pPr>
              <a:spcBef>
                <a:spcPts val="1200"/>
              </a:spcBef>
            </a:pPr>
            <a:r>
              <a:rPr lang="en-US" sz="2200" b="1" u="sng" dirty="0"/>
              <a:t>Executing a longjmp jumps to a setjmp</a:t>
            </a:r>
            <a:r>
              <a:rPr lang="en-US" sz="2200" dirty="0"/>
              <a:t> which then returns the value of the argument of the longjmp (0 is never returned).</a:t>
            </a:r>
          </a:p>
          <a:p>
            <a:pPr>
              <a:spcBef>
                <a:spcPts val="1200"/>
              </a:spcBef>
            </a:pPr>
            <a:r>
              <a:rPr lang="en-US" sz="2200" dirty="0"/>
              <a:t>A call to </a:t>
            </a:r>
            <a:r>
              <a:rPr lang="en-US" sz="2200" b="1" u="sng" dirty="0"/>
              <a:t>longjmp restores the saved environment</a:t>
            </a:r>
            <a:r>
              <a:rPr lang="en-US" sz="2200" dirty="0"/>
              <a:t> and returns control to the point just after the corresponding setjmp call.</a:t>
            </a:r>
          </a:p>
        </p:txBody>
      </p:sp>
      <p:sp>
        <p:nvSpPr>
          <p:cNvPr id="2" name="Footer Placeholder 1">
            <a:extLst>
              <a:ext uri="{FF2B5EF4-FFF2-40B4-BE49-F238E27FC236}">
                <a16:creationId xmlns:a16="http://schemas.microsoft.com/office/drawing/2014/main" id="{B3707025-28B4-4CE2-B06C-BB771C376255}"/>
              </a:ext>
            </a:extLst>
          </p:cNvPr>
          <p:cNvSpPr>
            <a:spLocks noGrp="1"/>
          </p:cNvSpPr>
          <p:nvPr>
            <p:ph type="ftr" sz="quarter" idx="11"/>
          </p:nvPr>
        </p:nvSpPr>
        <p:spPr/>
        <p:txBody>
          <a:bodyPr/>
          <a:lstStyle/>
          <a:p>
            <a:pPr>
              <a:defRPr/>
            </a:pPr>
            <a:r>
              <a:rPr lang="en-US"/>
              <a:t>Threads (10)</a:t>
            </a:r>
            <a:endParaRPr lang="en-US" dirty="0"/>
          </a:p>
        </p:txBody>
      </p:sp>
      <p:sp>
        <p:nvSpPr>
          <p:cNvPr id="3" name="Slide Number Placeholder 2">
            <a:extLst>
              <a:ext uri="{FF2B5EF4-FFF2-40B4-BE49-F238E27FC236}">
                <a16:creationId xmlns:a16="http://schemas.microsoft.com/office/drawing/2014/main" id="{1F059539-6EDB-4DB3-BCA3-66CF3E8553F8}"/>
              </a:ext>
            </a:extLst>
          </p:cNvPr>
          <p:cNvSpPr>
            <a:spLocks noGrp="1"/>
          </p:cNvSpPr>
          <p:nvPr>
            <p:ph type="sldNum" sz="quarter" idx="12"/>
          </p:nvPr>
        </p:nvSpPr>
        <p:spPr/>
        <p:txBody>
          <a:bodyPr/>
          <a:lstStyle/>
          <a:p>
            <a:pPr>
              <a:defRPr/>
            </a:pPr>
            <a:fld id="{0D7B5496-982B-480A-8085-B08F2CA91C21}" type="slidenum">
              <a:rPr lang="en-US" smtClean="0"/>
              <a:pPr>
                <a:defRPr/>
              </a:pPr>
              <a:t>4</a:t>
            </a:fld>
            <a:endParaRPr lang="en-US" dirty="0"/>
          </a:p>
        </p:txBody>
      </p:sp>
    </p:spTree>
    <p:extLst>
      <p:ext uri="{BB962C8B-B14F-4D97-AF65-F5344CB8AC3E}">
        <p14:creationId xmlns:p14="http://schemas.microsoft.com/office/powerpoint/2010/main" val="4277824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22115">
                                            <p:txEl>
                                              <p:pRg st="0" end="0"/>
                                            </p:txEl>
                                          </p:spTgt>
                                        </p:tgtEl>
                                        <p:attrNameLst>
                                          <p:attrName>style.visibility</p:attrName>
                                        </p:attrNameLst>
                                      </p:cBhvr>
                                      <p:to>
                                        <p:strVal val="visible"/>
                                      </p:to>
                                    </p:set>
                                    <p:animEffect transition="in" filter="fade">
                                      <p:cBhvr>
                                        <p:cTn id="7" dur="500"/>
                                        <p:tgtEl>
                                          <p:spTgt spid="252211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522115">
                                            <p:txEl>
                                              <p:pRg st="1" end="1"/>
                                            </p:txEl>
                                          </p:spTgt>
                                        </p:tgtEl>
                                        <p:attrNameLst>
                                          <p:attrName>style.visibility</p:attrName>
                                        </p:attrNameLst>
                                      </p:cBhvr>
                                      <p:to>
                                        <p:strVal val="visible"/>
                                      </p:to>
                                    </p:set>
                                    <p:animEffect transition="in" filter="fade">
                                      <p:cBhvr>
                                        <p:cTn id="12" dur="500"/>
                                        <p:tgtEl>
                                          <p:spTgt spid="252211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522115">
                                            <p:txEl>
                                              <p:pRg st="2" end="2"/>
                                            </p:txEl>
                                          </p:spTgt>
                                        </p:tgtEl>
                                        <p:attrNameLst>
                                          <p:attrName>style.visibility</p:attrName>
                                        </p:attrNameLst>
                                      </p:cBhvr>
                                      <p:to>
                                        <p:strVal val="visible"/>
                                      </p:to>
                                    </p:set>
                                    <p:animEffect transition="in" filter="fade">
                                      <p:cBhvr>
                                        <p:cTn id="17" dur="500"/>
                                        <p:tgtEl>
                                          <p:spTgt spid="252211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522115">
                                            <p:txEl>
                                              <p:pRg st="3" end="3"/>
                                            </p:txEl>
                                          </p:spTgt>
                                        </p:tgtEl>
                                        <p:attrNameLst>
                                          <p:attrName>style.visibility</p:attrName>
                                        </p:attrNameLst>
                                      </p:cBhvr>
                                      <p:to>
                                        <p:strVal val="visible"/>
                                      </p:to>
                                    </p:set>
                                    <p:animEffect transition="in" filter="fade">
                                      <p:cBhvr>
                                        <p:cTn id="22" dur="500"/>
                                        <p:tgtEl>
                                          <p:spTgt spid="252211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522115">
                                            <p:txEl>
                                              <p:pRg st="4" end="4"/>
                                            </p:txEl>
                                          </p:spTgt>
                                        </p:tgtEl>
                                        <p:attrNameLst>
                                          <p:attrName>style.visibility</p:attrName>
                                        </p:attrNameLst>
                                      </p:cBhvr>
                                      <p:to>
                                        <p:strVal val="visible"/>
                                      </p:to>
                                    </p:set>
                                    <p:animEffect transition="in" filter="fade">
                                      <p:cBhvr>
                                        <p:cTn id="27" dur="500"/>
                                        <p:tgtEl>
                                          <p:spTgt spid="252211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522115">
                                            <p:txEl>
                                              <p:pRg st="5" end="5"/>
                                            </p:txEl>
                                          </p:spTgt>
                                        </p:tgtEl>
                                        <p:attrNameLst>
                                          <p:attrName>style.visibility</p:attrName>
                                        </p:attrNameLst>
                                      </p:cBhvr>
                                      <p:to>
                                        <p:strVal val="visible"/>
                                      </p:to>
                                    </p:set>
                                    <p:animEffect transition="in" filter="fade">
                                      <p:cBhvr>
                                        <p:cTn id="32" dur="500"/>
                                        <p:tgtEl>
                                          <p:spTgt spid="25221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2115" grpId="0" build="p" bldLvl="3"/>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4450" name="Rectangle 2"/>
          <p:cNvSpPr>
            <a:spLocks noGrp="1" noChangeArrowheads="1"/>
          </p:cNvSpPr>
          <p:nvPr>
            <p:ph type="title"/>
          </p:nvPr>
        </p:nvSpPr>
        <p:spPr/>
        <p:txBody>
          <a:bodyPr/>
          <a:lstStyle/>
          <a:p>
            <a:r>
              <a:rPr lang="en-US" dirty="0"/>
              <a:t>setjmp / longjmp</a:t>
            </a:r>
          </a:p>
        </p:txBody>
      </p:sp>
      <p:sp>
        <p:nvSpPr>
          <p:cNvPr id="2664451" name="Rectangle 3"/>
          <p:cNvSpPr>
            <a:spLocks noGrp="1" noChangeArrowheads="1"/>
          </p:cNvSpPr>
          <p:nvPr>
            <p:ph type="body" idx="1"/>
          </p:nvPr>
        </p:nvSpPr>
        <p:spPr/>
        <p:txBody>
          <a:bodyPr/>
          <a:lstStyle/>
          <a:p>
            <a:pPr>
              <a:lnSpc>
                <a:spcPct val="90000"/>
              </a:lnSpc>
            </a:pPr>
            <a:r>
              <a:rPr lang="en-US" sz="2400" b="1" dirty="0">
                <a:latin typeface="Courier Std" pitchFamily="49" charset="0"/>
              </a:rPr>
              <a:t>#include &lt;</a:t>
            </a:r>
            <a:r>
              <a:rPr lang="en-US" sz="2400" b="1" dirty="0" err="1">
                <a:latin typeface="Courier Std" pitchFamily="49" charset="0"/>
              </a:rPr>
              <a:t>setjmp.h</a:t>
            </a:r>
            <a:r>
              <a:rPr lang="en-US" sz="2400" b="1" dirty="0">
                <a:latin typeface="Courier Std" pitchFamily="49" charset="0"/>
              </a:rPr>
              <a:t>&gt;</a:t>
            </a:r>
          </a:p>
          <a:p>
            <a:pPr>
              <a:lnSpc>
                <a:spcPct val="90000"/>
              </a:lnSpc>
            </a:pPr>
            <a:r>
              <a:rPr lang="en-US" sz="2400" b="1" dirty="0" err="1">
                <a:latin typeface="Courier Std" pitchFamily="49" charset="0"/>
              </a:rPr>
              <a:t>jmp_buf</a:t>
            </a:r>
            <a:endParaRPr lang="en-US" sz="2400" dirty="0">
              <a:latin typeface="Courier Std" pitchFamily="49" charset="0"/>
            </a:endParaRPr>
          </a:p>
          <a:p>
            <a:pPr lvl="1">
              <a:lnSpc>
                <a:spcPct val="90000"/>
              </a:lnSpc>
            </a:pPr>
            <a:r>
              <a:rPr lang="en-US" sz="2000" dirty="0"/>
              <a:t>An array capable of storing minimal CPU context (</a:t>
            </a:r>
            <a:r>
              <a:rPr lang="en-US" sz="2000" dirty="0" err="1"/>
              <a:t>ie</a:t>
            </a:r>
            <a:r>
              <a:rPr lang="en-US" sz="2000" dirty="0"/>
              <a:t>, stack pointer (</a:t>
            </a:r>
            <a:r>
              <a:rPr lang="en-US" sz="2000" dirty="0" err="1"/>
              <a:t>sp</a:t>
            </a:r>
            <a:r>
              <a:rPr lang="en-US" sz="2000" dirty="0"/>
              <a:t>), frame pointer (</a:t>
            </a:r>
            <a:r>
              <a:rPr lang="en-US" sz="2000" dirty="0" err="1"/>
              <a:t>fp</a:t>
            </a:r>
            <a:r>
              <a:rPr lang="en-US" sz="2000" dirty="0"/>
              <a:t>), and program counter (pc)). </a:t>
            </a:r>
          </a:p>
          <a:p>
            <a:pPr lvl="1">
              <a:lnSpc>
                <a:spcPct val="90000"/>
              </a:lnSpc>
            </a:pPr>
            <a:r>
              <a:rPr lang="en-US" sz="2000" dirty="0"/>
              <a:t>Contents are </a:t>
            </a:r>
            <a:r>
              <a:rPr lang="en-US" sz="2000" i="1" dirty="0"/>
              <a:t>intentionally</a:t>
            </a:r>
            <a:r>
              <a:rPr lang="en-US" sz="2000" dirty="0"/>
              <a:t> meaningless.</a:t>
            </a:r>
          </a:p>
          <a:p>
            <a:pPr>
              <a:lnSpc>
                <a:spcPct val="90000"/>
              </a:lnSpc>
            </a:pPr>
            <a:r>
              <a:rPr lang="en-US" sz="2400" b="1" dirty="0" err="1">
                <a:latin typeface="Courier Std" pitchFamily="49" charset="0"/>
              </a:rPr>
              <a:t>setjmp</a:t>
            </a:r>
            <a:r>
              <a:rPr lang="en-US" sz="2400" b="1" dirty="0">
                <a:latin typeface="Courier Std" pitchFamily="49" charset="0"/>
              </a:rPr>
              <a:t>(</a:t>
            </a:r>
            <a:r>
              <a:rPr lang="en-US" sz="2400" b="1" dirty="0" err="1">
                <a:latin typeface="Courier Std" pitchFamily="49" charset="0"/>
              </a:rPr>
              <a:t>jmp_buf</a:t>
            </a:r>
            <a:r>
              <a:rPr lang="en-US" sz="2400" b="1" dirty="0">
                <a:latin typeface="Courier Std" pitchFamily="49" charset="0"/>
              </a:rPr>
              <a:t> </a:t>
            </a:r>
            <a:r>
              <a:rPr lang="en-US" sz="2400" b="1" dirty="0" err="1">
                <a:latin typeface="Courier Std" pitchFamily="49" charset="0"/>
              </a:rPr>
              <a:t>env</a:t>
            </a:r>
            <a:r>
              <a:rPr lang="en-US" sz="2400" b="1" dirty="0">
                <a:latin typeface="Courier Std" pitchFamily="49" charset="0"/>
              </a:rPr>
              <a:t>);</a:t>
            </a:r>
          </a:p>
          <a:p>
            <a:pPr lvl="1">
              <a:lnSpc>
                <a:spcPct val="90000"/>
              </a:lnSpc>
            </a:pPr>
            <a:r>
              <a:rPr lang="en-US" sz="2000" dirty="0"/>
              <a:t>saves the register contents, (</a:t>
            </a:r>
            <a:r>
              <a:rPr lang="en-US" sz="2000" dirty="0" err="1"/>
              <a:t>ie</a:t>
            </a:r>
            <a:r>
              <a:rPr lang="en-US" sz="2000" dirty="0"/>
              <a:t>, program state, </a:t>
            </a:r>
            <a:r>
              <a:rPr lang="en-US" sz="2000" dirty="0" err="1"/>
              <a:t>sp</a:t>
            </a:r>
            <a:r>
              <a:rPr lang="en-US" sz="2000" dirty="0"/>
              <a:t>, </a:t>
            </a:r>
            <a:r>
              <a:rPr lang="en-US" sz="2000" dirty="0" err="1"/>
              <a:t>fp</a:t>
            </a:r>
            <a:r>
              <a:rPr lang="en-US" sz="2000" dirty="0"/>
              <a:t>, pc) in a </a:t>
            </a:r>
            <a:r>
              <a:rPr lang="en-US" sz="2000" b="1" dirty="0" err="1">
                <a:latin typeface="Courier Std" pitchFamily="49" charset="0"/>
              </a:rPr>
              <a:t>jmp_buf</a:t>
            </a:r>
            <a:r>
              <a:rPr lang="en-US" sz="2000" dirty="0"/>
              <a:t> array (</a:t>
            </a:r>
            <a:r>
              <a:rPr lang="en-US" sz="2000" b="1" i="1" dirty="0" err="1">
                <a:latin typeface="Courier Std" pitchFamily="49" charset="0"/>
              </a:rPr>
              <a:t>env</a:t>
            </a:r>
            <a:r>
              <a:rPr lang="en-US" sz="2000" dirty="0"/>
              <a:t>) so that the function </a:t>
            </a:r>
            <a:r>
              <a:rPr lang="en-US" sz="2000" b="1" dirty="0">
                <a:latin typeface="Courier Std" pitchFamily="49" charset="0"/>
              </a:rPr>
              <a:t>longjmp()</a:t>
            </a:r>
            <a:r>
              <a:rPr lang="en-US" sz="2000" dirty="0"/>
              <a:t>can restore them later.</a:t>
            </a:r>
          </a:p>
          <a:p>
            <a:pPr lvl="1">
              <a:lnSpc>
                <a:spcPct val="90000"/>
              </a:lnSpc>
            </a:pPr>
            <a:r>
              <a:rPr lang="en-US" sz="2000" dirty="0"/>
              <a:t>returns 0 value.</a:t>
            </a:r>
          </a:p>
          <a:p>
            <a:pPr>
              <a:lnSpc>
                <a:spcPct val="90000"/>
              </a:lnSpc>
            </a:pPr>
            <a:r>
              <a:rPr lang="en-US" sz="2400" b="1" dirty="0" err="1">
                <a:latin typeface="Courier Std" pitchFamily="49" charset="0"/>
              </a:rPr>
              <a:t>longjmp</a:t>
            </a:r>
            <a:r>
              <a:rPr lang="en-US" sz="2400" b="1" dirty="0">
                <a:latin typeface="Courier Std" pitchFamily="49" charset="0"/>
              </a:rPr>
              <a:t>(</a:t>
            </a:r>
            <a:r>
              <a:rPr lang="en-US" sz="2400" b="1" dirty="0" err="1">
                <a:latin typeface="Courier Std" pitchFamily="49" charset="0"/>
              </a:rPr>
              <a:t>jmp_buf</a:t>
            </a:r>
            <a:r>
              <a:rPr lang="en-US" sz="2400" b="1" dirty="0">
                <a:latin typeface="Courier Std" pitchFamily="49" charset="0"/>
              </a:rPr>
              <a:t> </a:t>
            </a:r>
            <a:r>
              <a:rPr lang="en-US" sz="2400" b="1" dirty="0" err="1">
                <a:latin typeface="Courier Std" pitchFamily="49" charset="0"/>
              </a:rPr>
              <a:t>env</a:t>
            </a:r>
            <a:r>
              <a:rPr lang="en-US" sz="2400" b="1" dirty="0">
                <a:latin typeface="Courier Std" pitchFamily="49" charset="0"/>
              </a:rPr>
              <a:t>, int </a:t>
            </a:r>
            <a:r>
              <a:rPr lang="en-US" sz="2400" b="1" dirty="0" err="1">
                <a:latin typeface="Courier Std" pitchFamily="49" charset="0"/>
              </a:rPr>
              <a:t>val</a:t>
            </a:r>
            <a:r>
              <a:rPr lang="en-US" sz="2400" b="1" dirty="0">
                <a:latin typeface="Courier Std" pitchFamily="49" charset="0"/>
              </a:rPr>
              <a:t>);</a:t>
            </a:r>
          </a:p>
          <a:p>
            <a:pPr lvl="1">
              <a:lnSpc>
                <a:spcPct val="90000"/>
              </a:lnSpc>
            </a:pPr>
            <a:r>
              <a:rPr lang="en-US" sz="2000" dirty="0"/>
              <a:t>resets the registers to the values saved in </a:t>
            </a:r>
            <a:r>
              <a:rPr lang="en-US" sz="2000" b="1" i="1" dirty="0" err="1"/>
              <a:t>env</a:t>
            </a:r>
            <a:r>
              <a:rPr lang="en-US" sz="2000" dirty="0"/>
              <a:t>.</a:t>
            </a:r>
          </a:p>
          <a:p>
            <a:pPr lvl="1">
              <a:lnSpc>
                <a:spcPct val="90000"/>
              </a:lnSpc>
            </a:pPr>
            <a:r>
              <a:rPr lang="en-US" sz="2000" dirty="0"/>
              <a:t>longjmp() returns as if you have just called the setjmp() call that saved </a:t>
            </a:r>
            <a:r>
              <a:rPr lang="en-US" sz="2000" dirty="0" err="1"/>
              <a:t>env</a:t>
            </a:r>
            <a:r>
              <a:rPr lang="en-US" sz="2000" dirty="0"/>
              <a:t> with non-zero value.</a:t>
            </a:r>
          </a:p>
        </p:txBody>
      </p:sp>
      <p:sp>
        <p:nvSpPr>
          <p:cNvPr id="2" name="Footer Placeholder 1">
            <a:extLst>
              <a:ext uri="{FF2B5EF4-FFF2-40B4-BE49-F238E27FC236}">
                <a16:creationId xmlns:a16="http://schemas.microsoft.com/office/drawing/2014/main" id="{074788F5-9A43-4A36-8247-EE10DABB175F}"/>
              </a:ext>
            </a:extLst>
          </p:cNvPr>
          <p:cNvSpPr>
            <a:spLocks noGrp="1"/>
          </p:cNvSpPr>
          <p:nvPr>
            <p:ph type="ftr" sz="quarter" idx="11"/>
          </p:nvPr>
        </p:nvSpPr>
        <p:spPr/>
        <p:txBody>
          <a:bodyPr/>
          <a:lstStyle/>
          <a:p>
            <a:pPr>
              <a:defRPr/>
            </a:pPr>
            <a:r>
              <a:rPr lang="en-US"/>
              <a:t>Threads (10)</a:t>
            </a:r>
            <a:endParaRPr lang="en-US" dirty="0"/>
          </a:p>
        </p:txBody>
      </p:sp>
      <p:sp>
        <p:nvSpPr>
          <p:cNvPr id="3" name="Slide Number Placeholder 2">
            <a:extLst>
              <a:ext uri="{FF2B5EF4-FFF2-40B4-BE49-F238E27FC236}">
                <a16:creationId xmlns:a16="http://schemas.microsoft.com/office/drawing/2014/main" id="{F073AC17-0D5E-4AE7-9587-FCE700649DEA}"/>
              </a:ext>
            </a:extLst>
          </p:cNvPr>
          <p:cNvSpPr>
            <a:spLocks noGrp="1"/>
          </p:cNvSpPr>
          <p:nvPr>
            <p:ph type="sldNum" sz="quarter" idx="12"/>
          </p:nvPr>
        </p:nvSpPr>
        <p:spPr/>
        <p:txBody>
          <a:bodyPr/>
          <a:lstStyle/>
          <a:p>
            <a:pPr>
              <a:defRPr/>
            </a:pPr>
            <a:fld id="{0D7B5496-982B-480A-8085-B08F2CA91C21}" type="slidenum">
              <a:rPr lang="en-US" smtClean="0"/>
              <a:pPr>
                <a:defRPr/>
              </a:pPr>
              <a:t>5</a:t>
            </a:fld>
            <a:endParaRPr lang="en-US" dirty="0"/>
          </a:p>
        </p:txBody>
      </p:sp>
    </p:spTree>
    <p:extLst>
      <p:ext uri="{BB962C8B-B14F-4D97-AF65-F5344CB8AC3E}">
        <p14:creationId xmlns:p14="http://schemas.microsoft.com/office/powerpoint/2010/main" val="41025707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64451">
                                            <p:txEl>
                                              <p:pRg st="0" end="0"/>
                                            </p:txEl>
                                          </p:spTgt>
                                        </p:tgtEl>
                                        <p:attrNameLst>
                                          <p:attrName>style.visibility</p:attrName>
                                        </p:attrNameLst>
                                      </p:cBhvr>
                                      <p:to>
                                        <p:strVal val="visible"/>
                                      </p:to>
                                    </p:set>
                                    <p:animEffect transition="in" filter="fade">
                                      <p:cBhvr>
                                        <p:cTn id="7" dur="500"/>
                                        <p:tgtEl>
                                          <p:spTgt spid="266445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64451">
                                            <p:txEl>
                                              <p:pRg st="1" end="1"/>
                                            </p:txEl>
                                          </p:spTgt>
                                        </p:tgtEl>
                                        <p:attrNameLst>
                                          <p:attrName>style.visibility</p:attrName>
                                        </p:attrNameLst>
                                      </p:cBhvr>
                                      <p:to>
                                        <p:strVal val="visible"/>
                                      </p:to>
                                    </p:set>
                                    <p:animEffect transition="in" filter="fade">
                                      <p:cBhvr>
                                        <p:cTn id="12" dur="500"/>
                                        <p:tgtEl>
                                          <p:spTgt spid="2664451">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664451">
                                            <p:txEl>
                                              <p:pRg st="2" end="2"/>
                                            </p:txEl>
                                          </p:spTgt>
                                        </p:tgtEl>
                                        <p:attrNameLst>
                                          <p:attrName>style.visibility</p:attrName>
                                        </p:attrNameLst>
                                      </p:cBhvr>
                                      <p:to>
                                        <p:strVal val="visible"/>
                                      </p:to>
                                    </p:set>
                                    <p:animEffect transition="in" filter="fade">
                                      <p:cBhvr>
                                        <p:cTn id="15" dur="500"/>
                                        <p:tgtEl>
                                          <p:spTgt spid="2664451">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664451">
                                            <p:txEl>
                                              <p:pRg st="3" end="3"/>
                                            </p:txEl>
                                          </p:spTgt>
                                        </p:tgtEl>
                                        <p:attrNameLst>
                                          <p:attrName>style.visibility</p:attrName>
                                        </p:attrNameLst>
                                      </p:cBhvr>
                                      <p:to>
                                        <p:strVal val="visible"/>
                                      </p:to>
                                    </p:set>
                                    <p:animEffect transition="in" filter="fade">
                                      <p:cBhvr>
                                        <p:cTn id="18" dur="500"/>
                                        <p:tgtEl>
                                          <p:spTgt spid="2664451">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664451">
                                            <p:txEl>
                                              <p:pRg st="4" end="4"/>
                                            </p:txEl>
                                          </p:spTgt>
                                        </p:tgtEl>
                                        <p:attrNameLst>
                                          <p:attrName>style.visibility</p:attrName>
                                        </p:attrNameLst>
                                      </p:cBhvr>
                                      <p:to>
                                        <p:strVal val="visible"/>
                                      </p:to>
                                    </p:set>
                                    <p:animEffect transition="in" filter="fade">
                                      <p:cBhvr>
                                        <p:cTn id="23" dur="500"/>
                                        <p:tgtEl>
                                          <p:spTgt spid="2664451">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2664451">
                                            <p:txEl>
                                              <p:pRg st="5" end="5"/>
                                            </p:txEl>
                                          </p:spTgt>
                                        </p:tgtEl>
                                        <p:attrNameLst>
                                          <p:attrName>style.visibility</p:attrName>
                                        </p:attrNameLst>
                                      </p:cBhvr>
                                      <p:to>
                                        <p:strVal val="visible"/>
                                      </p:to>
                                    </p:set>
                                    <p:animEffect transition="in" filter="fade">
                                      <p:cBhvr>
                                        <p:cTn id="26" dur="500"/>
                                        <p:tgtEl>
                                          <p:spTgt spid="2664451">
                                            <p:txEl>
                                              <p:pRg st="5" end="5"/>
                                            </p:txEl>
                                          </p:spTgt>
                                        </p:tgtEl>
                                      </p:cBhvr>
                                    </p:animEffect>
                                  </p:childTnLst>
                                </p:cTn>
                              </p:par>
                              <p:par>
                                <p:cTn id="27" presetID="10" presetClass="entr" presetSubtype="0" fill="hold" grpId="0" nodeType="withEffect">
                                  <p:stCondLst>
                                    <p:cond delay="0"/>
                                  </p:stCondLst>
                                  <p:childTnLst>
                                    <p:set>
                                      <p:cBhvr>
                                        <p:cTn id="28" dur="1" fill="hold">
                                          <p:stCondLst>
                                            <p:cond delay="0"/>
                                          </p:stCondLst>
                                        </p:cTn>
                                        <p:tgtEl>
                                          <p:spTgt spid="2664451">
                                            <p:txEl>
                                              <p:pRg st="6" end="6"/>
                                            </p:txEl>
                                          </p:spTgt>
                                        </p:tgtEl>
                                        <p:attrNameLst>
                                          <p:attrName>style.visibility</p:attrName>
                                        </p:attrNameLst>
                                      </p:cBhvr>
                                      <p:to>
                                        <p:strVal val="visible"/>
                                      </p:to>
                                    </p:set>
                                    <p:animEffect transition="in" filter="fade">
                                      <p:cBhvr>
                                        <p:cTn id="29" dur="500"/>
                                        <p:tgtEl>
                                          <p:spTgt spid="2664451">
                                            <p:txEl>
                                              <p:pRg st="6" end="6"/>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10" presetClass="entr" presetSubtype="0" fill="hold" grpId="0" nodeType="clickEffect">
                                  <p:stCondLst>
                                    <p:cond delay="0"/>
                                  </p:stCondLst>
                                  <p:childTnLst>
                                    <p:set>
                                      <p:cBhvr>
                                        <p:cTn id="33" dur="1" fill="hold">
                                          <p:stCondLst>
                                            <p:cond delay="0"/>
                                          </p:stCondLst>
                                        </p:cTn>
                                        <p:tgtEl>
                                          <p:spTgt spid="2664451">
                                            <p:txEl>
                                              <p:pRg st="7" end="7"/>
                                            </p:txEl>
                                          </p:spTgt>
                                        </p:tgtEl>
                                        <p:attrNameLst>
                                          <p:attrName>style.visibility</p:attrName>
                                        </p:attrNameLst>
                                      </p:cBhvr>
                                      <p:to>
                                        <p:strVal val="visible"/>
                                      </p:to>
                                    </p:set>
                                    <p:animEffect transition="in" filter="fade">
                                      <p:cBhvr>
                                        <p:cTn id="34" dur="500"/>
                                        <p:tgtEl>
                                          <p:spTgt spid="2664451">
                                            <p:txEl>
                                              <p:pRg st="7" end="7"/>
                                            </p:txEl>
                                          </p:spTgt>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2664451">
                                            <p:txEl>
                                              <p:pRg st="8" end="8"/>
                                            </p:txEl>
                                          </p:spTgt>
                                        </p:tgtEl>
                                        <p:attrNameLst>
                                          <p:attrName>style.visibility</p:attrName>
                                        </p:attrNameLst>
                                      </p:cBhvr>
                                      <p:to>
                                        <p:strVal val="visible"/>
                                      </p:to>
                                    </p:set>
                                    <p:animEffect transition="in" filter="fade">
                                      <p:cBhvr>
                                        <p:cTn id="37" dur="500"/>
                                        <p:tgtEl>
                                          <p:spTgt spid="2664451">
                                            <p:txEl>
                                              <p:pRg st="8" end="8"/>
                                            </p:txEl>
                                          </p:spTgt>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2664451">
                                            <p:txEl>
                                              <p:pRg st="9" end="9"/>
                                            </p:txEl>
                                          </p:spTgt>
                                        </p:tgtEl>
                                        <p:attrNameLst>
                                          <p:attrName>style.visibility</p:attrName>
                                        </p:attrNameLst>
                                      </p:cBhvr>
                                      <p:to>
                                        <p:strVal val="visible"/>
                                      </p:to>
                                    </p:set>
                                    <p:animEffect transition="in" filter="fade">
                                      <p:cBhvr>
                                        <p:cTn id="40" dur="500"/>
                                        <p:tgtEl>
                                          <p:spTgt spid="2664451">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4451" grpId="0" build="p"/>
    </p:bldLst>
  </p:timing>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26291-BC3F-40DF-88AA-186531CB02D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81D6E7-A55D-43C4-99AC-5D6BB97545CF}"/>
              </a:ext>
            </a:extLst>
          </p:cNvPr>
          <p:cNvSpPr>
            <a:spLocks noGrp="1"/>
          </p:cNvSpPr>
          <p:nvPr>
            <p:ph idx="1"/>
          </p:nvPr>
        </p:nvSpPr>
        <p:spPr/>
        <p:txBody>
          <a:bodyPr/>
          <a:lstStyle/>
          <a:p>
            <a:r>
              <a:rPr lang="en-US" sz="1600" dirty="0" err="1"/>
              <a:t>setjmp</a:t>
            </a:r>
            <a:r>
              <a:rPr lang="en-US" sz="1600" dirty="0"/>
              <a:t>/</a:t>
            </a:r>
            <a:r>
              <a:rPr lang="en-US" sz="1600" dirty="0" err="1"/>
              <a:t>longjmp</a:t>
            </a:r>
            <a:r>
              <a:rPr lang="en-US" sz="1600" dirty="0"/>
              <a:t>/</a:t>
            </a:r>
            <a:r>
              <a:rPr lang="en-US" sz="1600" dirty="0" err="1"/>
              <a:t>sigsetjmp</a:t>
            </a:r>
            <a:r>
              <a:rPr lang="en-US" sz="1600" dirty="0"/>
              <a:t> are highly dependent on the CPU architecture, operating system, and threading model. The first two functions famously (or infamously—depending on your POV) appeared in the original Unix kernel as a "structured" way to unwind out of a failed system call, as from an i/o error or other nasty situations.</a:t>
            </a:r>
          </a:p>
          <a:p>
            <a:r>
              <a:rPr lang="en-US" sz="1600" dirty="0"/>
              <a:t>The structure's comments in /</a:t>
            </a:r>
            <a:r>
              <a:rPr lang="en-US" sz="1600" dirty="0" err="1"/>
              <a:t>usr</a:t>
            </a:r>
            <a:r>
              <a:rPr lang="en-US" sz="1600" dirty="0"/>
              <a:t>/include/</a:t>
            </a:r>
            <a:r>
              <a:rPr lang="en-US" sz="1600" dirty="0" err="1"/>
              <a:t>setjmp.h</a:t>
            </a:r>
            <a:r>
              <a:rPr lang="en-US" sz="1600" dirty="0"/>
              <a:t> (Linux Fedora) say Calling environment, plus possibly a saved signal mask. It includes /</a:t>
            </a:r>
            <a:r>
              <a:rPr lang="en-US" sz="1600" dirty="0" err="1"/>
              <a:t>usr</a:t>
            </a:r>
            <a:r>
              <a:rPr lang="en-US" sz="1600" dirty="0"/>
              <a:t>/include/bits/</a:t>
            </a:r>
            <a:r>
              <a:rPr lang="en-US" sz="1600" dirty="0" err="1"/>
              <a:t>setjmp.h</a:t>
            </a:r>
            <a:r>
              <a:rPr lang="en-US" sz="1600" dirty="0"/>
              <a:t> to declare </a:t>
            </a:r>
            <a:r>
              <a:rPr lang="en-US" sz="1600" dirty="0" err="1"/>
              <a:t>jmp_buf</a:t>
            </a:r>
            <a:r>
              <a:rPr lang="en-US" sz="1600" dirty="0"/>
              <a:t> to have an array of six 32-bit </a:t>
            </a:r>
            <a:r>
              <a:rPr lang="en-US" sz="1600" dirty="0" err="1"/>
              <a:t>ints</a:t>
            </a:r>
            <a:r>
              <a:rPr lang="en-US" sz="1600" dirty="0"/>
              <a:t>, apparently specific to the x86 family.</a:t>
            </a:r>
          </a:p>
          <a:p>
            <a:r>
              <a:rPr lang="en-US" sz="1600" dirty="0"/>
              <a:t>While I couldn't find source other than a PPC implementation, the comments there reasonably hint that FPU settings should be saved. That makes sense since failing to restore the rounding mode, default operand size, exception handling, etc. would be surprising.</a:t>
            </a:r>
          </a:p>
          <a:p>
            <a:r>
              <a:rPr lang="en-US" sz="1600" dirty="0"/>
              <a:t>It's typical of system engineers to reserve a little more space than actually needed in such a structure. A few extra bytes are hardly anything to sweat—especially considering the rarity of actual uses of </a:t>
            </a:r>
            <a:r>
              <a:rPr lang="en-US" sz="1600" dirty="0" err="1"/>
              <a:t>setjmp</a:t>
            </a:r>
            <a:r>
              <a:rPr lang="en-US" sz="1600" dirty="0"/>
              <a:t>/</a:t>
            </a:r>
            <a:r>
              <a:rPr lang="en-US" sz="1600" dirty="0" err="1"/>
              <a:t>longjmp</a:t>
            </a:r>
            <a:r>
              <a:rPr lang="en-US" sz="1600" dirty="0"/>
              <a:t>. Having too little space definitely is a hazard. The most salient reason I can think of is having extra—as opposed to being spot on—is that if the runtime library version is changed to need more space in </a:t>
            </a:r>
            <a:r>
              <a:rPr lang="en-US" sz="1600" dirty="0" err="1"/>
              <a:t>jmp_buf</a:t>
            </a:r>
            <a:r>
              <a:rPr lang="en-US" sz="1600" dirty="0"/>
              <a:t>, by having extra room already reserved, there's no need to recompile programs referring to it.</a:t>
            </a:r>
          </a:p>
        </p:txBody>
      </p:sp>
      <p:sp>
        <p:nvSpPr>
          <p:cNvPr id="4" name="Footer Placeholder 3">
            <a:extLst>
              <a:ext uri="{FF2B5EF4-FFF2-40B4-BE49-F238E27FC236}">
                <a16:creationId xmlns:a16="http://schemas.microsoft.com/office/drawing/2014/main" id="{63284F6A-9803-44A0-AEEE-6359512871E1}"/>
              </a:ext>
            </a:extLst>
          </p:cNvPr>
          <p:cNvSpPr>
            <a:spLocks noGrp="1"/>
          </p:cNvSpPr>
          <p:nvPr>
            <p:ph type="ftr" sz="quarter" idx="11"/>
          </p:nvPr>
        </p:nvSpPr>
        <p:spPr/>
        <p:txBody>
          <a:bodyPr/>
          <a:lstStyle/>
          <a:p>
            <a:pPr>
              <a:defRPr/>
            </a:pPr>
            <a:r>
              <a:rPr lang="en-US"/>
              <a:t>Threads (10)</a:t>
            </a:r>
            <a:endParaRPr lang="en-US" dirty="0"/>
          </a:p>
        </p:txBody>
      </p:sp>
      <p:sp>
        <p:nvSpPr>
          <p:cNvPr id="5" name="Slide Number Placeholder 4">
            <a:extLst>
              <a:ext uri="{FF2B5EF4-FFF2-40B4-BE49-F238E27FC236}">
                <a16:creationId xmlns:a16="http://schemas.microsoft.com/office/drawing/2014/main" id="{0B244AEE-F024-4B27-8E66-B8629FE71BBA}"/>
              </a:ext>
            </a:extLst>
          </p:cNvPr>
          <p:cNvSpPr>
            <a:spLocks noGrp="1"/>
          </p:cNvSpPr>
          <p:nvPr>
            <p:ph type="sldNum" sz="quarter" idx="12"/>
          </p:nvPr>
        </p:nvSpPr>
        <p:spPr/>
        <p:txBody>
          <a:bodyPr/>
          <a:lstStyle/>
          <a:p>
            <a:pPr>
              <a:defRPr/>
            </a:pPr>
            <a:fld id="{0D7B5496-982B-480A-8085-B08F2CA91C21}" type="slidenum">
              <a:rPr lang="en-US" smtClean="0"/>
              <a:pPr>
                <a:defRPr/>
              </a:pPr>
              <a:t>6</a:t>
            </a:fld>
            <a:endParaRPr lang="en-US" dirty="0"/>
          </a:p>
        </p:txBody>
      </p:sp>
    </p:spTree>
    <p:extLst>
      <p:ext uri="{BB962C8B-B14F-4D97-AF65-F5344CB8AC3E}">
        <p14:creationId xmlns:p14="http://schemas.microsoft.com/office/powerpoint/2010/main" val="41631286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 name="Group 35"/>
          <p:cNvGrpSpPr/>
          <p:nvPr/>
        </p:nvGrpSpPr>
        <p:grpSpPr>
          <a:xfrm>
            <a:off x="683223" y="1763189"/>
            <a:ext cx="7430405" cy="4793880"/>
            <a:chOff x="-155439" y="-1763878"/>
            <a:chExt cx="7430405" cy="4793880"/>
          </a:xfrm>
        </p:grpSpPr>
        <p:sp>
          <p:nvSpPr>
            <p:cNvPr id="38" name="Rounded Rectangular Callout 37"/>
            <p:cNvSpPr/>
            <p:nvPr/>
          </p:nvSpPr>
          <p:spPr bwMode="auto">
            <a:xfrm>
              <a:off x="4370401" y="2599696"/>
              <a:ext cx="2904565" cy="430306"/>
            </a:xfrm>
            <a:prstGeom prst="wedgeRoundRectCallout">
              <a:avLst>
                <a:gd name="adj1" fmla="val -57590"/>
                <a:gd name="adj2" fmla="val -346863"/>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800" b="1" dirty="0">
                  <a:latin typeface="Comic Sans MS" panose="030F0702030302020204" pitchFamily="66" charset="0"/>
                </a:rPr>
                <a:t>Repeat 4 times</a:t>
              </a:r>
            </a:p>
          </p:txBody>
        </p:sp>
        <p:sp>
          <p:nvSpPr>
            <p:cNvPr id="37" name="Rounded Rectangle 36"/>
            <p:cNvSpPr/>
            <p:nvPr/>
          </p:nvSpPr>
          <p:spPr bwMode="auto">
            <a:xfrm>
              <a:off x="-155439" y="-1763878"/>
              <a:ext cx="4525840" cy="3105785"/>
            </a:xfrm>
            <a:prstGeom prst="roundRect">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p>
          </p:txBody>
        </p:sp>
      </p:grpSp>
      <p:sp>
        <p:nvSpPr>
          <p:cNvPr id="16" name="TextBox 15"/>
          <p:cNvSpPr txBox="1"/>
          <p:nvPr/>
        </p:nvSpPr>
        <p:spPr>
          <a:xfrm>
            <a:off x="6464585" y="1730829"/>
            <a:ext cx="3949726" cy="4401205"/>
          </a:xfrm>
          <a:prstGeom prst="rect">
            <a:avLst/>
          </a:prstGeom>
          <a:noFill/>
        </p:spPr>
        <p:txBody>
          <a:bodyPr wrap="square" rtlCol="0">
            <a:spAutoFit/>
          </a:bodyPr>
          <a:lstStyle/>
          <a:p>
            <a:r>
              <a:rPr lang="en-US" sz="1400" b="1" dirty="0" err="1">
                <a:latin typeface="Courier New" panose="02070309020205020404" pitchFamily="49" charset="0"/>
                <a:cs typeface="Courier New" panose="02070309020205020404" pitchFamily="49" charset="0"/>
              </a:rPr>
              <a:t>jmp_buf</a:t>
            </a:r>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k_context</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int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struct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void* </a:t>
            </a:r>
            <a:r>
              <a:rPr lang="en-US" sz="1400" b="1" dirty="0" err="1">
                <a:latin typeface="Courier New" panose="02070309020205020404" pitchFamily="49" charset="0"/>
                <a:cs typeface="Courier New" panose="02070309020205020404" pitchFamily="49" charset="0"/>
              </a:rPr>
              <a:t>stackEnd</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jmp_buf</a:t>
            </a:r>
            <a:r>
              <a:rPr lang="en-US" sz="1400" b="1" dirty="0">
                <a:latin typeface="Courier New" panose="02070309020205020404" pitchFamily="49" charset="0"/>
                <a:cs typeface="Courier New" panose="02070309020205020404" pitchFamily="49" charset="0"/>
              </a:rPr>
              <a:t> context;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tcb</a:t>
            </a:r>
            <a:r>
              <a:rPr lang="en-US" sz="1400" b="1" dirty="0">
                <a:latin typeface="Courier New" panose="02070309020205020404" pitchFamily="49" charset="0"/>
                <a:cs typeface="Courier New" panose="02070309020205020404" pitchFamily="49" charset="0"/>
              </a:rPr>
              <a:t>[4];</a:t>
            </a:r>
          </a:p>
          <a:p>
            <a:endParaRPr lang="en-US" sz="1400" b="1" dirty="0">
              <a:latin typeface="Courier New" panose="02070309020205020404" pitchFamily="49" charset="0"/>
              <a:cs typeface="Courier New" panose="02070309020205020404" pitchFamily="49" charset="0"/>
            </a:endParaRP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void </a:t>
            </a:r>
            <a:r>
              <a:rPr lang="en-US" sz="1400" b="1" dirty="0" err="1">
                <a:latin typeface="Courier New" panose="02070309020205020404" pitchFamily="49" charset="0"/>
                <a:cs typeface="Courier New" panose="02070309020205020404" pitchFamily="49" charset="0"/>
              </a:rPr>
              <a:t>myThread</a:t>
            </a:r>
            <a:r>
              <a:rPr lang="en-US" sz="1400" b="1" dirty="0">
                <a:latin typeface="Courier New" panose="02070309020205020404" pitchFamily="49" charset="0"/>
                <a:cs typeface="Courier New" panose="02070309020205020404" pitchFamily="49" charset="0"/>
              </a:rPr>
              <a:t>()   // my thread</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while (1)</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if(!</a:t>
            </a:r>
            <a:r>
              <a:rPr lang="en-US" sz="1400" b="1" dirty="0" err="1">
                <a:latin typeface="Courier New" panose="02070309020205020404" pitchFamily="49" charset="0"/>
                <a:cs typeface="Courier New" panose="02070309020205020404" pitchFamily="49" charset="0"/>
              </a:rPr>
              <a:t>setjmp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tcb</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].context))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longjmp</a:t>
            </a:r>
            <a:r>
              <a:rPr lang="en-US" sz="1400" b="1" dirty="0">
                <a:latin typeface="Courier New" panose="02070309020205020404" pitchFamily="49" charset="0"/>
                <a:cs typeface="Courier New" panose="02070309020205020404" pitchFamily="49" charset="0"/>
              </a:rPr>
              <a:t>(k_context,2);</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 body of thread</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grpSp>
        <p:nvGrpSpPr>
          <p:cNvPr id="5" name="Group 4"/>
          <p:cNvGrpSpPr/>
          <p:nvPr/>
        </p:nvGrpSpPr>
        <p:grpSpPr>
          <a:xfrm>
            <a:off x="1105811" y="1879002"/>
            <a:ext cx="6411557" cy="1420010"/>
            <a:chOff x="720762" y="1635162"/>
            <a:chExt cx="6411557" cy="1420010"/>
          </a:xfrm>
        </p:grpSpPr>
        <p:sp>
          <p:nvSpPr>
            <p:cNvPr id="3" name="Rounded Rectangle 2"/>
            <p:cNvSpPr/>
            <p:nvPr/>
          </p:nvSpPr>
          <p:spPr bwMode="auto">
            <a:xfrm>
              <a:off x="720762" y="2603351"/>
              <a:ext cx="3980330" cy="451821"/>
            </a:xfrm>
            <a:prstGeom prst="roundRect">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p>
          </p:txBody>
        </p:sp>
        <p:sp>
          <p:nvSpPr>
            <p:cNvPr id="4" name="Rounded Rectangular Callout 3"/>
            <p:cNvSpPr/>
            <p:nvPr/>
          </p:nvSpPr>
          <p:spPr bwMode="auto">
            <a:xfrm>
              <a:off x="4227754" y="1635162"/>
              <a:ext cx="2904565" cy="430306"/>
            </a:xfrm>
            <a:prstGeom prst="wedgeRoundRectCallout">
              <a:avLst>
                <a:gd name="adj1" fmla="val -66411"/>
                <a:gd name="adj2" fmla="val 167500"/>
                <a:gd name="adj3" fmla="val 16667"/>
              </a:avLst>
            </a:prstGeom>
            <a:solidFill>
              <a:srgbClr val="FFFF00"/>
            </a:solidFill>
            <a:ln w="38100" cap="flat" cmpd="sng" algn="ctr">
              <a:solidFill>
                <a:srgbClr val="FF0000"/>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pPr algn="ctr"/>
              <a:r>
                <a:rPr lang="en-US" sz="1800" b="1" dirty="0">
                  <a:latin typeface="Comic Sans MS" panose="030F0702030302020204" pitchFamily="66" charset="0"/>
                </a:rPr>
                <a:t>Switch to thread stack</a:t>
              </a:r>
            </a:p>
          </p:txBody>
        </p:sp>
      </p:grpSp>
      <p:sp>
        <p:nvSpPr>
          <p:cNvPr id="2665474" name="Rectangle 2"/>
          <p:cNvSpPr>
            <a:spLocks noGrp="1" noChangeArrowheads="1"/>
          </p:cNvSpPr>
          <p:nvPr>
            <p:ph type="title"/>
          </p:nvPr>
        </p:nvSpPr>
        <p:spPr/>
        <p:txBody>
          <a:bodyPr/>
          <a:lstStyle/>
          <a:p>
            <a:r>
              <a:rPr lang="en-US" dirty="0"/>
              <a:t>Multi-threading in C</a:t>
            </a:r>
          </a:p>
        </p:txBody>
      </p:sp>
      <p:sp>
        <p:nvSpPr>
          <p:cNvPr id="2" name="TextBox 1"/>
          <p:cNvSpPr txBox="1"/>
          <p:nvPr/>
        </p:nvSpPr>
        <p:spPr>
          <a:xfrm>
            <a:off x="899385" y="1730828"/>
            <a:ext cx="4335693" cy="5047536"/>
          </a:xfrm>
          <a:prstGeom prst="rect">
            <a:avLst/>
          </a:prstGeom>
          <a:noFill/>
        </p:spPr>
        <p:txBody>
          <a:bodyPr wrap="square" rtlCol="0">
            <a:spAutoFit/>
          </a:bodyPr>
          <a:lstStyle/>
          <a:p>
            <a:r>
              <a:rPr lang="en-US" sz="1400" b="1" dirty="0">
                <a:latin typeface="Courier New" panose="02070309020205020404" pitchFamily="49" charset="0"/>
                <a:cs typeface="Courier New" panose="02070309020205020404" pitchFamily="49" charset="0"/>
              </a:rPr>
              <a:t>// new threads</a:t>
            </a:r>
          </a:p>
          <a:p>
            <a:r>
              <a:rPr lang="en-US" sz="1400" b="1" dirty="0">
                <a:latin typeface="Courier New" panose="02070309020205020404" pitchFamily="49" charset="0"/>
                <a:cs typeface="Courier New" panose="02070309020205020404" pitchFamily="49" charset="0"/>
              </a:rPr>
              <a:t>for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 0;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&lt; 4;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setjmp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k_context</a:t>
            </a:r>
            <a:r>
              <a:rPr lang="en-US" sz="1400" b="1" dirty="0">
                <a:latin typeface="Courier New" panose="02070309020205020404" pitchFamily="49" charset="0"/>
                <a:cs typeface="Courier New" panose="02070309020205020404" pitchFamily="49" charset="0"/>
              </a:rPr>
              <a:t>) == 0)</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temp = (int*)</a:t>
            </a:r>
            <a:r>
              <a:rPr lang="en-US" sz="1400" b="1" dirty="0" err="1">
                <a:latin typeface="Courier New" panose="02070309020205020404" pitchFamily="49" charset="0"/>
                <a:cs typeface="Courier New" panose="02070309020205020404" pitchFamily="49" charset="0"/>
              </a:rPr>
              <a:t>tcb</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stackEnd</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SET_STACK(temp);</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setjmp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tcb</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].context) == 0)</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longjmp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k_context</a:t>
            </a:r>
            <a:r>
              <a:rPr lang="en-US" sz="1400" b="1" dirty="0">
                <a:latin typeface="Courier New" panose="02070309020205020404" pitchFamily="49" charset="0"/>
                <a:cs typeface="Courier New" panose="02070309020205020404" pitchFamily="49" charset="0"/>
              </a:rPr>
              <a:t>, 1);</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myThread</a:t>
            </a:r>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a:p>
            <a:endParaRPr lang="en-US" sz="1400" b="1" dirty="0">
              <a:latin typeface="Courier New" panose="02070309020205020404" pitchFamily="49" charset="0"/>
              <a:cs typeface="Courier New" panose="02070309020205020404" pitchFamily="49" charset="0"/>
            </a:endParaRPr>
          </a:p>
          <a:p>
            <a:r>
              <a:rPr lang="en-US" sz="1400" b="1" dirty="0">
                <a:latin typeface="Courier New" panose="02070309020205020404" pitchFamily="49" charset="0"/>
                <a:cs typeface="Courier New" panose="02070309020205020404" pitchFamily="49" charset="0"/>
              </a:rPr>
              <a:t>while (1)    // schedule threads</a:t>
            </a:r>
          </a:p>
          <a:p>
            <a:r>
              <a:rPr lang="en-US" sz="1400" b="1" dirty="0">
                <a:latin typeface="Courier New" panose="02070309020205020404" pitchFamily="49" charset="0"/>
                <a:cs typeface="Courier New" panose="02070309020205020404" pitchFamily="49" charset="0"/>
              </a:rPr>
              <a:t>{</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 = scheduler();</a:t>
            </a:r>
          </a:p>
          <a:p>
            <a:r>
              <a:rPr lang="en-US" sz="1400" b="1" dirty="0">
                <a:latin typeface="Courier New" panose="02070309020205020404" pitchFamily="49" charset="0"/>
                <a:cs typeface="Courier New" panose="02070309020205020404" pitchFamily="49" charset="0"/>
              </a:rPr>
              <a:t>  if (</a:t>
            </a:r>
            <a:r>
              <a:rPr lang="en-US" sz="1400" b="1" dirty="0" err="1">
                <a:latin typeface="Courier New" panose="02070309020205020404" pitchFamily="49" charset="0"/>
                <a:cs typeface="Courier New" panose="02070309020205020404" pitchFamily="49" charset="0"/>
              </a:rPr>
              <a:t>setjmp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k_context</a:t>
            </a:r>
            <a:r>
              <a:rPr lang="en-US" sz="1400" b="1" dirty="0">
                <a:latin typeface="Courier New" panose="02070309020205020404" pitchFamily="49" charset="0"/>
                <a:cs typeface="Courier New" panose="02070309020205020404" pitchFamily="49" charset="0"/>
              </a:rPr>
              <a:t>) == 0)</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    </a:t>
            </a:r>
            <a:r>
              <a:rPr lang="en-US" sz="1400" b="1" dirty="0" err="1">
                <a:latin typeface="Courier New" panose="02070309020205020404" pitchFamily="49" charset="0"/>
                <a:cs typeface="Courier New" panose="02070309020205020404" pitchFamily="49" charset="0"/>
              </a:rPr>
              <a:t>longjmp</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tcb</a:t>
            </a:r>
            <a:r>
              <a:rPr lang="en-US" sz="1400" b="1" dirty="0">
                <a:latin typeface="Courier New" panose="02070309020205020404" pitchFamily="49" charset="0"/>
                <a:cs typeface="Courier New" panose="02070309020205020404" pitchFamily="49" charset="0"/>
              </a:rPr>
              <a:t>[</a:t>
            </a:r>
            <a:r>
              <a:rPr lang="en-US" sz="1400" b="1" dirty="0" err="1">
                <a:latin typeface="Courier New" panose="02070309020205020404" pitchFamily="49" charset="0"/>
                <a:cs typeface="Courier New" panose="02070309020205020404" pitchFamily="49" charset="0"/>
              </a:rPr>
              <a:t>tid</a:t>
            </a:r>
            <a:r>
              <a:rPr lang="en-US" sz="1400" b="1" dirty="0">
                <a:latin typeface="Courier New" panose="02070309020205020404" pitchFamily="49" charset="0"/>
                <a:cs typeface="Courier New" panose="02070309020205020404" pitchFamily="49" charset="0"/>
              </a:rPr>
              <a:t>].context, 3);</a:t>
            </a:r>
          </a:p>
          <a:p>
            <a:r>
              <a:rPr lang="en-US" sz="1400" b="1" dirty="0">
                <a:latin typeface="Courier New" panose="02070309020205020404" pitchFamily="49" charset="0"/>
                <a:cs typeface="Courier New" panose="02070309020205020404" pitchFamily="49" charset="0"/>
              </a:rPr>
              <a:t>  }</a:t>
            </a:r>
          </a:p>
          <a:p>
            <a:r>
              <a:rPr lang="en-US" sz="1400" b="1" dirty="0">
                <a:latin typeface="Courier New" panose="02070309020205020404" pitchFamily="49" charset="0"/>
                <a:cs typeface="Courier New" panose="02070309020205020404" pitchFamily="49" charset="0"/>
              </a:rPr>
              <a:t>}</a:t>
            </a:r>
          </a:p>
        </p:txBody>
      </p:sp>
      <p:cxnSp>
        <p:nvCxnSpPr>
          <p:cNvPr id="21" name="Straight Arrow Connector 20"/>
          <p:cNvCxnSpPr/>
          <p:nvPr/>
        </p:nvCxnSpPr>
        <p:spPr bwMode="auto">
          <a:xfrm flipV="1">
            <a:off x="2757109" y="3813581"/>
            <a:ext cx="3745784" cy="424935"/>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5" name="Group 24"/>
          <p:cNvGrpSpPr/>
          <p:nvPr/>
        </p:nvGrpSpPr>
        <p:grpSpPr>
          <a:xfrm>
            <a:off x="3461735" y="1858200"/>
            <a:ext cx="2989602" cy="623229"/>
            <a:chOff x="3076687" y="1614359"/>
            <a:chExt cx="2989602" cy="623229"/>
          </a:xfrm>
        </p:grpSpPr>
        <p:cxnSp>
          <p:nvCxnSpPr>
            <p:cNvPr id="7" name="Straight Arrow Connector 6"/>
            <p:cNvCxnSpPr/>
            <p:nvPr/>
          </p:nvCxnSpPr>
          <p:spPr bwMode="auto">
            <a:xfrm flipV="1">
              <a:off x="3076687" y="1688948"/>
              <a:ext cx="2989602" cy="548640"/>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TextBox 25"/>
            <p:cNvSpPr txBox="1"/>
            <p:nvPr/>
          </p:nvSpPr>
          <p:spPr>
            <a:xfrm rot="21040521">
              <a:off x="4243669" y="1614359"/>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Save Context</a:t>
              </a:r>
            </a:p>
          </p:txBody>
        </p:sp>
      </p:grpSp>
      <p:grpSp>
        <p:nvGrpSpPr>
          <p:cNvPr id="27" name="Group 26"/>
          <p:cNvGrpSpPr/>
          <p:nvPr/>
        </p:nvGrpSpPr>
        <p:grpSpPr>
          <a:xfrm>
            <a:off x="4517992" y="2882880"/>
            <a:ext cx="2240677" cy="444819"/>
            <a:chOff x="4082335" y="2639040"/>
            <a:chExt cx="593850" cy="444819"/>
          </a:xfrm>
        </p:grpSpPr>
        <p:cxnSp>
          <p:nvCxnSpPr>
            <p:cNvPr id="17" name="Straight Arrow Connector 16"/>
            <p:cNvCxnSpPr/>
            <p:nvPr/>
          </p:nvCxnSpPr>
          <p:spPr bwMode="auto">
            <a:xfrm flipV="1">
              <a:off x="4087906" y="2714724"/>
              <a:ext cx="588279" cy="369135"/>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8" name="TextBox 27"/>
            <p:cNvSpPr txBox="1"/>
            <p:nvPr/>
          </p:nvSpPr>
          <p:spPr>
            <a:xfrm rot="21129404">
              <a:off x="4082335" y="2639040"/>
              <a:ext cx="532532"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Save Context</a:t>
              </a:r>
            </a:p>
          </p:txBody>
        </p:sp>
      </p:grpSp>
      <p:grpSp>
        <p:nvGrpSpPr>
          <p:cNvPr id="29" name="Group 28"/>
          <p:cNvGrpSpPr/>
          <p:nvPr/>
        </p:nvGrpSpPr>
        <p:grpSpPr>
          <a:xfrm>
            <a:off x="7718115" y="2958564"/>
            <a:ext cx="490859" cy="1658494"/>
            <a:chOff x="6221896" y="2714724"/>
            <a:chExt cx="490859" cy="1658494"/>
          </a:xfrm>
        </p:grpSpPr>
        <p:cxnSp>
          <p:nvCxnSpPr>
            <p:cNvPr id="22" name="Straight Arrow Connector 21"/>
            <p:cNvCxnSpPr/>
            <p:nvPr/>
          </p:nvCxnSpPr>
          <p:spPr bwMode="auto">
            <a:xfrm flipH="1" flipV="1">
              <a:off x="6221896" y="2714724"/>
              <a:ext cx="347870" cy="1658494"/>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0" name="TextBox 29"/>
            <p:cNvSpPr txBox="1"/>
            <p:nvPr/>
          </p:nvSpPr>
          <p:spPr>
            <a:xfrm rot="4712504">
              <a:off x="6041493" y="3604971"/>
              <a:ext cx="1096303" cy="246221"/>
            </a:xfrm>
            <a:prstGeom prst="rect">
              <a:avLst/>
            </a:prstGeom>
            <a:solidFill>
              <a:schemeClr val="bg1"/>
            </a:solid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Save Context</a:t>
              </a:r>
            </a:p>
          </p:txBody>
        </p:sp>
      </p:grpSp>
      <p:grpSp>
        <p:nvGrpSpPr>
          <p:cNvPr id="31" name="Group 30"/>
          <p:cNvGrpSpPr/>
          <p:nvPr/>
        </p:nvGrpSpPr>
        <p:grpSpPr>
          <a:xfrm>
            <a:off x="3495995" y="1887585"/>
            <a:ext cx="3008354" cy="3812838"/>
            <a:chOff x="8369701" y="-1721008"/>
            <a:chExt cx="3008354" cy="3812838"/>
          </a:xfrm>
        </p:grpSpPr>
        <p:cxnSp>
          <p:nvCxnSpPr>
            <p:cNvPr id="18" name="Straight Arrow Connector 17"/>
            <p:cNvCxnSpPr/>
            <p:nvPr/>
          </p:nvCxnSpPr>
          <p:spPr bwMode="auto">
            <a:xfrm flipV="1">
              <a:off x="8369701" y="-1721008"/>
              <a:ext cx="3008354" cy="3812838"/>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2" name="TextBox 31"/>
            <p:cNvSpPr txBox="1"/>
            <p:nvPr/>
          </p:nvSpPr>
          <p:spPr>
            <a:xfrm rot="18462374">
              <a:off x="8733652" y="575477"/>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Save Context</a:t>
              </a:r>
            </a:p>
          </p:txBody>
        </p:sp>
      </p:grpSp>
      <p:grpSp>
        <p:nvGrpSpPr>
          <p:cNvPr id="9" name="Group 8"/>
          <p:cNvGrpSpPr/>
          <p:nvPr/>
        </p:nvGrpSpPr>
        <p:grpSpPr>
          <a:xfrm>
            <a:off x="4092344" y="2958565"/>
            <a:ext cx="4731026" cy="3169241"/>
            <a:chOff x="3707296" y="2714724"/>
            <a:chExt cx="4731026" cy="3169241"/>
          </a:xfrm>
        </p:grpSpPr>
        <p:sp>
          <p:nvSpPr>
            <p:cNvPr id="12" name="Freeform 11"/>
            <p:cNvSpPr/>
            <p:nvPr/>
          </p:nvSpPr>
          <p:spPr bwMode="auto">
            <a:xfrm>
              <a:off x="3707296" y="2714724"/>
              <a:ext cx="4731026" cy="3169241"/>
            </a:xfrm>
            <a:custGeom>
              <a:avLst/>
              <a:gdLst>
                <a:gd name="connsiteX0" fmla="*/ 0 w 4731026"/>
                <a:gd name="connsiteY0" fmla="*/ 3169241 h 3169241"/>
                <a:gd name="connsiteX1" fmla="*/ 2226365 w 4731026"/>
                <a:gd name="connsiteY1" fmla="*/ 38415 h 3169241"/>
                <a:gd name="connsiteX2" fmla="*/ 4731026 w 4731026"/>
                <a:gd name="connsiteY2" fmla="*/ 1708189 h 3169241"/>
              </a:gdLst>
              <a:ahLst/>
              <a:cxnLst>
                <a:cxn ang="0">
                  <a:pos x="connsiteX0" y="connsiteY0"/>
                </a:cxn>
                <a:cxn ang="0">
                  <a:pos x="connsiteX1" y="connsiteY1"/>
                </a:cxn>
                <a:cxn ang="0">
                  <a:pos x="connsiteX2" y="connsiteY2"/>
                </a:cxn>
              </a:cxnLst>
              <a:rect l="l" t="t" r="r" b="b"/>
              <a:pathLst>
                <a:path w="4731026" h="3169241">
                  <a:moveTo>
                    <a:pt x="0" y="3169241"/>
                  </a:moveTo>
                  <a:cubicBezTo>
                    <a:pt x="718930" y="1725582"/>
                    <a:pt x="1437861" y="281924"/>
                    <a:pt x="2226365" y="38415"/>
                  </a:cubicBezTo>
                  <a:cubicBezTo>
                    <a:pt x="3014869" y="-205094"/>
                    <a:pt x="3872947" y="751547"/>
                    <a:pt x="4731026" y="1708189"/>
                  </a:cubicBezTo>
                </a:path>
              </a:pathLst>
            </a:custGeom>
            <a:noFill/>
            <a:ln w="381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sp>
          <p:nvSpPr>
            <p:cNvPr id="33" name="TextBox 32"/>
            <p:cNvSpPr txBox="1"/>
            <p:nvPr/>
          </p:nvSpPr>
          <p:spPr>
            <a:xfrm rot="17908819">
              <a:off x="4280121" y="4049337"/>
              <a:ext cx="1282147" cy="477054"/>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Restore Context</a:t>
              </a:r>
            </a:p>
            <a:p>
              <a:pPr algn="ctr"/>
              <a:r>
                <a:rPr lang="en-US" sz="1000" b="1" dirty="0">
                  <a:solidFill>
                    <a:srgbClr val="FF0000"/>
                  </a:solidFill>
                  <a:latin typeface="Comic Sans MS" panose="030F0702030302020204" pitchFamily="66" charset="0"/>
                </a:rPr>
                <a:t>Return 3</a:t>
              </a:r>
            </a:p>
          </p:txBody>
        </p:sp>
      </p:grpSp>
      <p:grpSp>
        <p:nvGrpSpPr>
          <p:cNvPr id="14" name="Group 13"/>
          <p:cNvGrpSpPr/>
          <p:nvPr/>
        </p:nvGrpSpPr>
        <p:grpSpPr>
          <a:xfrm>
            <a:off x="3505936" y="1846125"/>
            <a:ext cx="4512365" cy="3894054"/>
            <a:chOff x="3120887" y="1602285"/>
            <a:chExt cx="4512365" cy="3894054"/>
          </a:xfrm>
        </p:grpSpPr>
        <p:sp>
          <p:nvSpPr>
            <p:cNvPr id="13" name="Freeform 12"/>
            <p:cNvSpPr/>
            <p:nvPr/>
          </p:nvSpPr>
          <p:spPr bwMode="auto">
            <a:xfrm>
              <a:off x="3120887" y="1602285"/>
              <a:ext cx="4512365" cy="3894054"/>
            </a:xfrm>
            <a:custGeom>
              <a:avLst/>
              <a:gdLst>
                <a:gd name="connsiteX0" fmla="*/ 4512365 w 4512365"/>
                <a:gd name="connsiteY0" fmla="*/ 3088985 h 3894054"/>
                <a:gd name="connsiteX1" fmla="*/ 2842591 w 4512365"/>
                <a:gd name="connsiteY1" fmla="*/ 7854 h 3894054"/>
                <a:gd name="connsiteX2" fmla="*/ 0 w 4512365"/>
                <a:gd name="connsiteY2" fmla="*/ 3894054 h 3894054"/>
              </a:gdLst>
              <a:ahLst/>
              <a:cxnLst>
                <a:cxn ang="0">
                  <a:pos x="connsiteX0" y="connsiteY0"/>
                </a:cxn>
                <a:cxn ang="0">
                  <a:pos x="connsiteX1" y="connsiteY1"/>
                </a:cxn>
                <a:cxn ang="0">
                  <a:pos x="connsiteX2" y="connsiteY2"/>
                </a:cxn>
              </a:cxnLst>
              <a:rect l="l" t="t" r="r" b="b"/>
              <a:pathLst>
                <a:path w="4512365" h="3894054">
                  <a:moveTo>
                    <a:pt x="4512365" y="3088985"/>
                  </a:moveTo>
                  <a:cubicBezTo>
                    <a:pt x="4053508" y="1481330"/>
                    <a:pt x="3594652" y="-126324"/>
                    <a:pt x="2842591" y="7854"/>
                  </a:cubicBezTo>
                  <a:cubicBezTo>
                    <a:pt x="2090530" y="142032"/>
                    <a:pt x="1045265" y="2018043"/>
                    <a:pt x="0" y="3894054"/>
                  </a:cubicBezTo>
                </a:path>
              </a:pathLst>
            </a:custGeom>
            <a:noFill/>
            <a:ln w="508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sp>
          <p:nvSpPr>
            <p:cNvPr id="34" name="TextBox 33"/>
            <p:cNvSpPr txBox="1"/>
            <p:nvPr/>
          </p:nvSpPr>
          <p:spPr>
            <a:xfrm rot="18031979">
              <a:off x="3603105" y="3999623"/>
              <a:ext cx="1282147" cy="477054"/>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Restore Context</a:t>
              </a:r>
            </a:p>
            <a:p>
              <a:pPr algn="ctr"/>
              <a:r>
                <a:rPr lang="en-US" sz="1000" b="1" dirty="0">
                  <a:solidFill>
                    <a:srgbClr val="FF0000"/>
                  </a:solidFill>
                  <a:latin typeface="Comic Sans MS" panose="030F0702030302020204" pitchFamily="66" charset="0"/>
                </a:rPr>
                <a:t>Return 2</a:t>
              </a:r>
            </a:p>
          </p:txBody>
        </p:sp>
      </p:grpSp>
      <p:grpSp>
        <p:nvGrpSpPr>
          <p:cNvPr id="19" name="Group 18"/>
          <p:cNvGrpSpPr/>
          <p:nvPr/>
        </p:nvGrpSpPr>
        <p:grpSpPr>
          <a:xfrm>
            <a:off x="3436360" y="1554165"/>
            <a:ext cx="4256331" cy="2317458"/>
            <a:chOff x="3051313" y="1310325"/>
            <a:chExt cx="2266272" cy="2317458"/>
          </a:xfrm>
        </p:grpSpPr>
        <p:sp>
          <p:nvSpPr>
            <p:cNvPr id="8" name="Freeform 7"/>
            <p:cNvSpPr/>
            <p:nvPr/>
          </p:nvSpPr>
          <p:spPr bwMode="auto">
            <a:xfrm>
              <a:off x="3051313" y="1582547"/>
              <a:ext cx="2266272" cy="2045236"/>
            </a:xfrm>
            <a:custGeom>
              <a:avLst/>
              <a:gdLst>
                <a:gd name="connsiteX0" fmla="*/ 89452 w 2266272"/>
                <a:gd name="connsiteY0" fmla="*/ 2045236 h 2045236"/>
                <a:gd name="connsiteX1" fmla="*/ 2266122 w 2266272"/>
                <a:gd name="connsiteY1" fmla="*/ 67349 h 2045236"/>
                <a:gd name="connsiteX2" fmla="*/ 0 w 2266272"/>
                <a:gd name="connsiteY2" fmla="*/ 653757 h 2045236"/>
              </a:gdLst>
              <a:ahLst/>
              <a:cxnLst>
                <a:cxn ang="0">
                  <a:pos x="connsiteX0" y="connsiteY0"/>
                </a:cxn>
                <a:cxn ang="0">
                  <a:pos x="connsiteX1" y="connsiteY1"/>
                </a:cxn>
                <a:cxn ang="0">
                  <a:pos x="connsiteX2" y="connsiteY2"/>
                </a:cxn>
              </a:cxnLst>
              <a:rect l="l" t="t" r="r" b="b"/>
              <a:pathLst>
                <a:path w="2266272" h="2045236">
                  <a:moveTo>
                    <a:pt x="89452" y="2045236"/>
                  </a:moveTo>
                  <a:cubicBezTo>
                    <a:pt x="1185241" y="1172249"/>
                    <a:pt x="2281031" y="299262"/>
                    <a:pt x="2266122" y="67349"/>
                  </a:cubicBezTo>
                  <a:cubicBezTo>
                    <a:pt x="2251213" y="-164564"/>
                    <a:pt x="1125606" y="244596"/>
                    <a:pt x="0" y="653757"/>
                  </a:cubicBezTo>
                </a:path>
              </a:pathLst>
            </a:custGeom>
            <a:noFill/>
            <a:ln w="508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sp>
          <p:nvSpPr>
            <p:cNvPr id="35" name="TextBox 34"/>
            <p:cNvSpPr txBox="1"/>
            <p:nvPr/>
          </p:nvSpPr>
          <p:spPr>
            <a:xfrm rot="21059798">
              <a:off x="3672664" y="1310325"/>
              <a:ext cx="1282147" cy="477054"/>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Restore Context</a:t>
              </a:r>
            </a:p>
            <a:p>
              <a:pPr algn="ctr"/>
              <a:r>
                <a:rPr lang="en-US" sz="1000" b="1" dirty="0">
                  <a:solidFill>
                    <a:srgbClr val="FF0000"/>
                  </a:solidFill>
                  <a:latin typeface="Comic Sans MS" panose="030F0702030302020204" pitchFamily="66" charset="0"/>
                </a:rPr>
                <a:t>Return 1</a:t>
              </a:r>
            </a:p>
          </p:txBody>
        </p:sp>
      </p:grpSp>
      <p:grpSp>
        <p:nvGrpSpPr>
          <p:cNvPr id="44" name="Group 43"/>
          <p:cNvGrpSpPr/>
          <p:nvPr/>
        </p:nvGrpSpPr>
        <p:grpSpPr>
          <a:xfrm>
            <a:off x="4055904" y="2813814"/>
            <a:ext cx="3880873" cy="3376941"/>
            <a:chOff x="3737113" y="2516963"/>
            <a:chExt cx="2098697" cy="3376941"/>
          </a:xfrm>
        </p:grpSpPr>
        <p:sp>
          <p:nvSpPr>
            <p:cNvPr id="45" name="Freeform 44"/>
            <p:cNvSpPr/>
            <p:nvPr/>
          </p:nvSpPr>
          <p:spPr bwMode="auto">
            <a:xfrm>
              <a:off x="3737113" y="2516963"/>
              <a:ext cx="2098697" cy="3376941"/>
            </a:xfrm>
            <a:custGeom>
              <a:avLst/>
              <a:gdLst>
                <a:gd name="connsiteX0" fmla="*/ 0 w 2098697"/>
                <a:gd name="connsiteY0" fmla="*/ 3376941 h 3376941"/>
                <a:gd name="connsiteX1" fmla="*/ 2097157 w 2098697"/>
                <a:gd name="connsiteY1" fmla="*/ 186480 h 3376941"/>
                <a:gd name="connsiteX2" fmla="*/ 268357 w 2098697"/>
                <a:gd name="connsiteY2" fmla="*/ 653620 h 3376941"/>
              </a:gdLst>
              <a:ahLst/>
              <a:cxnLst>
                <a:cxn ang="0">
                  <a:pos x="connsiteX0" y="connsiteY0"/>
                </a:cxn>
                <a:cxn ang="0">
                  <a:pos x="connsiteX1" y="connsiteY1"/>
                </a:cxn>
                <a:cxn ang="0">
                  <a:pos x="connsiteX2" y="connsiteY2"/>
                </a:cxn>
              </a:cxnLst>
              <a:rect l="l" t="t" r="r" b="b"/>
              <a:pathLst>
                <a:path w="2098697" h="3376941">
                  <a:moveTo>
                    <a:pt x="0" y="3376941"/>
                  </a:moveTo>
                  <a:cubicBezTo>
                    <a:pt x="1026215" y="2008654"/>
                    <a:pt x="2052431" y="640367"/>
                    <a:pt x="2097157" y="186480"/>
                  </a:cubicBezTo>
                  <a:cubicBezTo>
                    <a:pt x="2141883" y="-267407"/>
                    <a:pt x="1205120" y="193106"/>
                    <a:pt x="268357" y="653620"/>
                  </a:cubicBezTo>
                </a:path>
              </a:pathLst>
            </a:custGeom>
            <a:noFill/>
            <a:ln w="508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sp>
          <p:nvSpPr>
            <p:cNvPr id="46" name="TextBox 45"/>
            <p:cNvSpPr txBox="1"/>
            <p:nvPr/>
          </p:nvSpPr>
          <p:spPr>
            <a:xfrm rot="19212109">
              <a:off x="4482254" y="3952007"/>
              <a:ext cx="693359" cy="882160"/>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Restore Context</a:t>
              </a:r>
            </a:p>
            <a:p>
              <a:pPr algn="ctr"/>
              <a:r>
                <a:rPr lang="en-US" sz="1000" b="1" dirty="0">
                  <a:solidFill>
                    <a:srgbClr val="FF0000"/>
                  </a:solidFill>
                  <a:latin typeface="Comic Sans MS" panose="030F0702030302020204" pitchFamily="66" charset="0"/>
                </a:rPr>
                <a:t>Return 3</a:t>
              </a:r>
            </a:p>
          </p:txBody>
        </p:sp>
      </p:grpSp>
      <p:grpSp>
        <p:nvGrpSpPr>
          <p:cNvPr id="47" name="Group 46"/>
          <p:cNvGrpSpPr/>
          <p:nvPr/>
        </p:nvGrpSpPr>
        <p:grpSpPr>
          <a:xfrm>
            <a:off x="1491608" y="1383073"/>
            <a:ext cx="1282147" cy="427478"/>
            <a:chOff x="1106559" y="950392"/>
            <a:chExt cx="1282147" cy="427478"/>
          </a:xfrm>
        </p:grpSpPr>
        <p:sp>
          <p:nvSpPr>
            <p:cNvPr id="43" name="Down Arrow 42"/>
            <p:cNvSpPr/>
            <p:nvPr/>
          </p:nvSpPr>
          <p:spPr bwMode="auto">
            <a:xfrm>
              <a:off x="1520686" y="1163255"/>
              <a:ext cx="417443" cy="214615"/>
            </a:xfrm>
            <a:prstGeom prst="downArrow">
              <a:avLst/>
            </a:prstGeom>
            <a:solidFill>
              <a:srgbClr val="FF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p>
          </p:txBody>
        </p:sp>
        <p:sp>
          <p:nvSpPr>
            <p:cNvPr id="48" name="TextBox 47"/>
            <p:cNvSpPr txBox="1"/>
            <p:nvPr/>
          </p:nvSpPr>
          <p:spPr>
            <a:xfrm>
              <a:off x="1106559" y="950392"/>
              <a:ext cx="1282147"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Start Here</a:t>
              </a:r>
            </a:p>
          </p:txBody>
        </p:sp>
      </p:grpSp>
      <p:grpSp>
        <p:nvGrpSpPr>
          <p:cNvPr id="50" name="Group 49"/>
          <p:cNvGrpSpPr/>
          <p:nvPr/>
        </p:nvGrpSpPr>
        <p:grpSpPr>
          <a:xfrm>
            <a:off x="1484984" y="4546990"/>
            <a:ext cx="1282147" cy="427478"/>
            <a:chOff x="1106559" y="950392"/>
            <a:chExt cx="1282147" cy="427478"/>
          </a:xfrm>
        </p:grpSpPr>
        <p:sp>
          <p:nvSpPr>
            <p:cNvPr id="51" name="Down Arrow 50"/>
            <p:cNvSpPr/>
            <p:nvPr/>
          </p:nvSpPr>
          <p:spPr bwMode="auto">
            <a:xfrm>
              <a:off x="1520686" y="1163255"/>
              <a:ext cx="417443" cy="214615"/>
            </a:xfrm>
            <a:prstGeom prst="downArrow">
              <a:avLst/>
            </a:prstGeom>
            <a:solidFill>
              <a:srgbClr val="FF00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endParaRPr lang="en-US"/>
            </a:p>
          </p:txBody>
        </p:sp>
        <p:sp>
          <p:nvSpPr>
            <p:cNvPr id="52" name="TextBox 51"/>
            <p:cNvSpPr txBox="1"/>
            <p:nvPr/>
          </p:nvSpPr>
          <p:spPr>
            <a:xfrm>
              <a:off x="1106559" y="950392"/>
              <a:ext cx="1282147"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Enter Scheduler</a:t>
              </a:r>
            </a:p>
          </p:txBody>
        </p:sp>
      </p:grpSp>
      <p:grpSp>
        <p:nvGrpSpPr>
          <p:cNvPr id="56" name="Group 55"/>
          <p:cNvGrpSpPr/>
          <p:nvPr/>
        </p:nvGrpSpPr>
        <p:grpSpPr>
          <a:xfrm>
            <a:off x="4002892" y="2913203"/>
            <a:ext cx="3959747" cy="3240804"/>
            <a:chOff x="6092657" y="2735080"/>
            <a:chExt cx="2431022" cy="3226310"/>
          </a:xfrm>
        </p:grpSpPr>
        <p:sp>
          <p:nvSpPr>
            <p:cNvPr id="55" name="Freeform 54"/>
            <p:cNvSpPr/>
            <p:nvPr/>
          </p:nvSpPr>
          <p:spPr bwMode="auto">
            <a:xfrm>
              <a:off x="6092657" y="2735080"/>
              <a:ext cx="2431022" cy="3226310"/>
            </a:xfrm>
            <a:custGeom>
              <a:avLst/>
              <a:gdLst>
                <a:gd name="connsiteX0" fmla="*/ 0 w 1942607"/>
                <a:gd name="connsiteY0" fmla="*/ 3292027 h 3292027"/>
                <a:gd name="connsiteX1" fmla="*/ 1938131 w 1942607"/>
                <a:gd name="connsiteY1" fmla="*/ 250653 h 3292027"/>
                <a:gd name="connsiteX2" fmla="*/ 427383 w 1942607"/>
                <a:gd name="connsiteY2" fmla="*/ 389801 h 3292027"/>
              </a:gdLst>
              <a:ahLst/>
              <a:cxnLst>
                <a:cxn ang="0">
                  <a:pos x="connsiteX0" y="connsiteY0"/>
                </a:cxn>
                <a:cxn ang="0">
                  <a:pos x="connsiteX1" y="connsiteY1"/>
                </a:cxn>
                <a:cxn ang="0">
                  <a:pos x="connsiteX2" y="connsiteY2"/>
                </a:cxn>
              </a:cxnLst>
              <a:rect l="l" t="t" r="r" b="b"/>
              <a:pathLst>
                <a:path w="1942607" h="3292027">
                  <a:moveTo>
                    <a:pt x="0" y="3292027"/>
                  </a:moveTo>
                  <a:cubicBezTo>
                    <a:pt x="933450" y="2013192"/>
                    <a:pt x="1866900" y="734357"/>
                    <a:pt x="1938131" y="250653"/>
                  </a:cubicBezTo>
                  <a:cubicBezTo>
                    <a:pt x="2009362" y="-233051"/>
                    <a:pt x="1218372" y="78375"/>
                    <a:pt x="427383" y="389801"/>
                  </a:cubicBezTo>
                </a:path>
              </a:pathLst>
            </a:custGeom>
            <a:noFill/>
            <a:ln w="508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sp>
          <p:nvSpPr>
            <p:cNvPr id="57" name="TextBox 56"/>
            <p:cNvSpPr txBox="1"/>
            <p:nvPr/>
          </p:nvSpPr>
          <p:spPr>
            <a:xfrm rot="20849998">
              <a:off x="6888993" y="2951508"/>
              <a:ext cx="790689" cy="773570"/>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Restore Context</a:t>
              </a:r>
            </a:p>
            <a:p>
              <a:pPr algn="ctr"/>
              <a:r>
                <a:rPr lang="en-US" sz="1000" b="1" dirty="0">
                  <a:solidFill>
                    <a:srgbClr val="FF0000"/>
                  </a:solidFill>
                  <a:latin typeface="Comic Sans MS" panose="030F0702030302020204" pitchFamily="66" charset="0"/>
                </a:rPr>
                <a:t>Return 3</a:t>
              </a:r>
            </a:p>
          </p:txBody>
        </p:sp>
      </p:grpSp>
      <p:sp>
        <p:nvSpPr>
          <p:cNvPr id="58" name="Freeform 57"/>
          <p:cNvSpPr/>
          <p:nvPr/>
        </p:nvSpPr>
        <p:spPr bwMode="auto">
          <a:xfrm rot="1155011">
            <a:off x="727345" y="5530563"/>
            <a:ext cx="576560" cy="844826"/>
          </a:xfrm>
          <a:custGeom>
            <a:avLst/>
            <a:gdLst>
              <a:gd name="connsiteX0" fmla="*/ 576560 w 576560"/>
              <a:gd name="connsiteY0" fmla="*/ 844826 h 844826"/>
              <a:gd name="connsiteX1" fmla="*/ 10030 w 576560"/>
              <a:gd name="connsiteY1" fmla="*/ 457200 h 844826"/>
              <a:gd name="connsiteX2" fmla="*/ 268447 w 576560"/>
              <a:gd name="connsiteY2" fmla="*/ 0 h 844826"/>
            </a:gdLst>
            <a:ahLst/>
            <a:cxnLst>
              <a:cxn ang="0">
                <a:pos x="connsiteX0" y="connsiteY0"/>
              </a:cxn>
              <a:cxn ang="0">
                <a:pos x="connsiteX1" y="connsiteY1"/>
              </a:cxn>
              <a:cxn ang="0">
                <a:pos x="connsiteX2" y="connsiteY2"/>
              </a:cxn>
            </a:cxnLst>
            <a:rect l="l" t="t" r="r" b="b"/>
            <a:pathLst>
              <a:path w="576560" h="844826">
                <a:moveTo>
                  <a:pt x="576560" y="844826"/>
                </a:moveTo>
                <a:cubicBezTo>
                  <a:pt x="318971" y="721415"/>
                  <a:pt x="61382" y="598004"/>
                  <a:pt x="10030" y="457200"/>
                </a:cubicBezTo>
                <a:cubicBezTo>
                  <a:pt x="-41322" y="316396"/>
                  <a:pt x="113562" y="158198"/>
                  <a:pt x="268447" y="0"/>
                </a:cubicBezTo>
              </a:path>
            </a:pathLst>
          </a:custGeom>
          <a:noFill/>
          <a:ln w="38100" cap="flat" cmpd="sng" algn="ctr">
            <a:solidFill>
              <a:srgbClr val="FF0000"/>
            </a:solidFill>
            <a:prstDash val="solid"/>
            <a:miter lim="800000"/>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rtlCol="0" anchor="t" anchorCtr="0" compatLnSpc="1">
            <a:prstTxWarp prst="textNoShape">
              <a:avLst/>
            </a:prstTxWarp>
          </a:bodyPr>
          <a:lstStyle/>
          <a:p>
            <a:endParaRPr lang="en-US"/>
          </a:p>
        </p:txBody>
      </p:sp>
      <p:grpSp>
        <p:nvGrpSpPr>
          <p:cNvPr id="61" name="Group 60"/>
          <p:cNvGrpSpPr/>
          <p:nvPr/>
        </p:nvGrpSpPr>
        <p:grpSpPr>
          <a:xfrm>
            <a:off x="3482747" y="1924333"/>
            <a:ext cx="3001756" cy="3792659"/>
            <a:chOff x="8369701" y="-1700829"/>
            <a:chExt cx="3001756" cy="3792659"/>
          </a:xfrm>
        </p:grpSpPr>
        <p:cxnSp>
          <p:nvCxnSpPr>
            <p:cNvPr id="62" name="Straight Arrow Connector 61"/>
            <p:cNvCxnSpPr/>
            <p:nvPr/>
          </p:nvCxnSpPr>
          <p:spPr bwMode="auto">
            <a:xfrm flipV="1">
              <a:off x="8369701" y="-1700829"/>
              <a:ext cx="3001756" cy="3792659"/>
            </a:xfrm>
            <a:prstGeom prst="straightConnector1">
              <a:avLst/>
            </a:prstGeom>
            <a:solidFill>
              <a:schemeClr val="accent1"/>
            </a:solidFill>
            <a:ln w="50800" cap="flat" cmpd="sng" algn="ctr">
              <a:solidFill>
                <a:srgbClr val="FF0000"/>
              </a:solidFill>
              <a:prstDash val="solid"/>
              <a:miter lim="800000"/>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3" name="TextBox 62"/>
            <p:cNvSpPr txBox="1"/>
            <p:nvPr/>
          </p:nvSpPr>
          <p:spPr>
            <a:xfrm rot="18462374">
              <a:off x="8733652" y="555157"/>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Save Context</a:t>
              </a:r>
            </a:p>
          </p:txBody>
        </p:sp>
      </p:grpSp>
      <p:grpSp>
        <p:nvGrpSpPr>
          <p:cNvPr id="60" name="Group 59"/>
          <p:cNvGrpSpPr/>
          <p:nvPr/>
        </p:nvGrpSpPr>
        <p:grpSpPr>
          <a:xfrm>
            <a:off x="3461735" y="1846397"/>
            <a:ext cx="3002850" cy="635032"/>
            <a:chOff x="3076687" y="1602556"/>
            <a:chExt cx="3002850" cy="635032"/>
          </a:xfrm>
        </p:grpSpPr>
        <p:cxnSp>
          <p:nvCxnSpPr>
            <p:cNvPr id="64" name="Straight Arrow Connector 63"/>
            <p:cNvCxnSpPr/>
            <p:nvPr/>
          </p:nvCxnSpPr>
          <p:spPr bwMode="auto">
            <a:xfrm flipV="1">
              <a:off x="3076687" y="1688948"/>
              <a:ext cx="3002850" cy="548640"/>
            </a:xfrm>
            <a:prstGeom prst="straightConnector1">
              <a:avLst/>
            </a:prstGeom>
            <a:solidFill>
              <a:schemeClr val="accent1"/>
            </a:solidFill>
            <a:ln w="50800" cap="flat" cmpd="sng" algn="ctr">
              <a:solidFill>
                <a:srgbClr val="FF0000"/>
              </a:solidFill>
              <a:prstDash val="solid"/>
              <a:miter lim="800000"/>
              <a:headEnd type="arrow"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5" name="TextBox 64"/>
            <p:cNvSpPr txBox="1"/>
            <p:nvPr/>
          </p:nvSpPr>
          <p:spPr>
            <a:xfrm rot="21045534">
              <a:off x="4432898" y="1602556"/>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Return 0</a:t>
              </a:r>
            </a:p>
          </p:txBody>
        </p:sp>
      </p:grpSp>
      <p:grpSp>
        <p:nvGrpSpPr>
          <p:cNvPr id="66" name="Group 65"/>
          <p:cNvGrpSpPr/>
          <p:nvPr/>
        </p:nvGrpSpPr>
        <p:grpSpPr>
          <a:xfrm>
            <a:off x="7718115" y="2958564"/>
            <a:ext cx="444391" cy="1658494"/>
            <a:chOff x="6221896" y="2714724"/>
            <a:chExt cx="444391" cy="1658494"/>
          </a:xfrm>
        </p:grpSpPr>
        <p:cxnSp>
          <p:nvCxnSpPr>
            <p:cNvPr id="67" name="Straight Arrow Connector 66"/>
            <p:cNvCxnSpPr/>
            <p:nvPr/>
          </p:nvCxnSpPr>
          <p:spPr bwMode="auto">
            <a:xfrm flipH="1" flipV="1">
              <a:off x="6221896" y="2714724"/>
              <a:ext cx="347870" cy="1658494"/>
            </a:xfrm>
            <a:prstGeom prst="straightConnector1">
              <a:avLst/>
            </a:prstGeom>
            <a:solidFill>
              <a:schemeClr val="accent1"/>
            </a:solidFill>
            <a:ln w="50800" cap="flat" cmpd="sng" algn="ctr">
              <a:solidFill>
                <a:srgbClr val="FF0000"/>
              </a:solidFill>
              <a:prstDash val="solid"/>
              <a:miter lim="800000"/>
              <a:headEnd type="arrow"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8" name="TextBox 67"/>
            <p:cNvSpPr txBox="1"/>
            <p:nvPr/>
          </p:nvSpPr>
          <p:spPr>
            <a:xfrm rot="4712504">
              <a:off x="6071930" y="3400152"/>
              <a:ext cx="942494" cy="246221"/>
            </a:xfrm>
            <a:prstGeom prst="rect">
              <a:avLst/>
            </a:prstGeom>
            <a:solidFill>
              <a:schemeClr val="bg1"/>
            </a:solid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Return 0</a:t>
              </a:r>
            </a:p>
          </p:txBody>
        </p:sp>
      </p:grpSp>
      <p:grpSp>
        <p:nvGrpSpPr>
          <p:cNvPr id="69" name="Group 68"/>
          <p:cNvGrpSpPr/>
          <p:nvPr/>
        </p:nvGrpSpPr>
        <p:grpSpPr>
          <a:xfrm>
            <a:off x="4519094" y="2868645"/>
            <a:ext cx="2337666" cy="460086"/>
            <a:chOff x="4087906" y="2623774"/>
            <a:chExt cx="2337666" cy="460086"/>
          </a:xfrm>
        </p:grpSpPr>
        <p:cxnSp>
          <p:nvCxnSpPr>
            <p:cNvPr id="70" name="Straight Arrow Connector 69"/>
            <p:cNvCxnSpPr/>
            <p:nvPr/>
          </p:nvCxnSpPr>
          <p:spPr bwMode="auto">
            <a:xfrm flipV="1">
              <a:off x="4087906" y="2695292"/>
              <a:ext cx="2337666" cy="388568"/>
            </a:xfrm>
            <a:prstGeom prst="straightConnector1">
              <a:avLst/>
            </a:prstGeom>
            <a:solidFill>
              <a:schemeClr val="accent1"/>
            </a:solidFill>
            <a:ln w="50800" cap="flat" cmpd="sng" algn="ctr">
              <a:solidFill>
                <a:srgbClr val="FF0000"/>
              </a:solidFill>
              <a:prstDash val="solid"/>
              <a:miter lim="800000"/>
              <a:headEnd type="arrow"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1" name="TextBox 70"/>
            <p:cNvSpPr txBox="1"/>
            <p:nvPr/>
          </p:nvSpPr>
          <p:spPr>
            <a:xfrm rot="20921455">
              <a:off x="4624514" y="2623774"/>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Return 0</a:t>
              </a:r>
            </a:p>
          </p:txBody>
        </p:sp>
      </p:grpSp>
      <p:grpSp>
        <p:nvGrpSpPr>
          <p:cNvPr id="72" name="Group 71"/>
          <p:cNvGrpSpPr/>
          <p:nvPr/>
        </p:nvGrpSpPr>
        <p:grpSpPr>
          <a:xfrm>
            <a:off x="3482747" y="1924333"/>
            <a:ext cx="3014977" cy="3792659"/>
            <a:chOff x="8369701" y="-1700829"/>
            <a:chExt cx="3014977" cy="3792659"/>
          </a:xfrm>
        </p:grpSpPr>
        <p:cxnSp>
          <p:nvCxnSpPr>
            <p:cNvPr id="73" name="Straight Arrow Connector 72"/>
            <p:cNvCxnSpPr/>
            <p:nvPr/>
          </p:nvCxnSpPr>
          <p:spPr bwMode="auto">
            <a:xfrm flipV="1">
              <a:off x="8369701" y="-1700829"/>
              <a:ext cx="3014977" cy="3792659"/>
            </a:xfrm>
            <a:prstGeom prst="straightConnector1">
              <a:avLst/>
            </a:prstGeom>
            <a:solidFill>
              <a:schemeClr val="accent1"/>
            </a:solidFill>
            <a:ln w="50800" cap="flat" cmpd="sng" algn="ctr">
              <a:solidFill>
                <a:srgbClr val="FF0000"/>
              </a:solidFill>
              <a:prstDash val="solid"/>
              <a:miter lim="800000"/>
              <a:headEnd type="arrow"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4" name="TextBox 73"/>
            <p:cNvSpPr txBox="1"/>
            <p:nvPr/>
          </p:nvSpPr>
          <p:spPr>
            <a:xfrm rot="18462374">
              <a:off x="8743812" y="544997"/>
              <a:ext cx="1096303" cy="246221"/>
            </a:xfrm>
            <a:prstGeom prst="rect">
              <a:avLst/>
            </a:prstGeom>
            <a:noFill/>
          </p:spPr>
          <p:txBody>
            <a:bodyPr wrap="square" rtlCol="0">
              <a:spAutoFit/>
            </a:bodyPr>
            <a:lstStyle/>
            <a:p>
              <a:pPr algn="ctr">
                <a:spcAft>
                  <a:spcPts val="600"/>
                </a:spcAft>
              </a:pPr>
              <a:r>
                <a:rPr lang="en-US" sz="1000" b="1" dirty="0">
                  <a:solidFill>
                    <a:srgbClr val="FF0000"/>
                  </a:solidFill>
                  <a:latin typeface="Comic Sans MS" panose="030F0702030302020204" pitchFamily="66" charset="0"/>
                </a:rPr>
                <a:t>Return 0</a:t>
              </a:r>
            </a:p>
          </p:txBody>
        </p:sp>
      </p:grpSp>
      <p:sp>
        <p:nvSpPr>
          <p:cNvPr id="20" name="Rounded Rectangle 19"/>
          <p:cNvSpPr/>
          <p:nvPr/>
        </p:nvSpPr>
        <p:spPr bwMode="auto">
          <a:xfrm>
            <a:off x="6964048" y="4533606"/>
            <a:ext cx="3168170" cy="440863"/>
          </a:xfrm>
          <a:prstGeom prst="roundRect">
            <a:avLst/>
          </a:prstGeom>
          <a:solidFill>
            <a:srgbClr val="FFFF00"/>
          </a:solidFill>
          <a:ln w="9525" cap="flat" cmpd="sng" algn="ctr">
            <a:solidFill>
              <a:schemeClr val="tx1"/>
            </a:solidFill>
            <a:prstDash val="solid"/>
            <a:miter lim="800000"/>
            <a:headEnd type="none" w="med" len="med"/>
            <a:tailEnd type="none" w="med" len="med"/>
          </a:ln>
          <a:effectLst/>
        </p:spPr>
        <p:txBody>
          <a:bodyPr vert="horz" wrap="none" lIns="91440" tIns="45720" rIns="91440" bIns="45720" numCol="1" rtlCol="0" anchor="ctr" anchorCtr="0" compatLnSpc="1">
            <a:prstTxWarp prst="textNoShape">
              <a:avLst/>
            </a:prstTxWarp>
          </a:bodyPr>
          <a:lstStyle/>
          <a:p>
            <a:r>
              <a:rPr lang="en-US" sz="1400" b="1" dirty="0">
                <a:latin typeface="Courier New" panose="02070309020205020404" pitchFamily="49" charset="0"/>
                <a:cs typeface="Courier New" panose="02070309020205020404" pitchFamily="49" charset="0"/>
              </a:rPr>
              <a:t>SWAP;</a:t>
            </a:r>
          </a:p>
        </p:txBody>
      </p:sp>
      <p:sp>
        <p:nvSpPr>
          <p:cNvPr id="6" name="Footer Placeholder 5">
            <a:extLst>
              <a:ext uri="{FF2B5EF4-FFF2-40B4-BE49-F238E27FC236}">
                <a16:creationId xmlns:a16="http://schemas.microsoft.com/office/drawing/2014/main" id="{F241F293-7818-4783-B7E6-0BF856F305EE}"/>
              </a:ext>
            </a:extLst>
          </p:cNvPr>
          <p:cNvSpPr>
            <a:spLocks noGrp="1"/>
          </p:cNvSpPr>
          <p:nvPr>
            <p:ph type="ftr" sz="quarter" idx="11"/>
          </p:nvPr>
        </p:nvSpPr>
        <p:spPr/>
        <p:txBody>
          <a:bodyPr/>
          <a:lstStyle/>
          <a:p>
            <a:pPr>
              <a:defRPr/>
            </a:pPr>
            <a:r>
              <a:rPr lang="en-US"/>
              <a:t>Threads (10)</a:t>
            </a:r>
            <a:endParaRPr lang="en-US" dirty="0"/>
          </a:p>
        </p:txBody>
      </p:sp>
      <p:sp>
        <p:nvSpPr>
          <p:cNvPr id="10" name="Slide Number Placeholder 9">
            <a:extLst>
              <a:ext uri="{FF2B5EF4-FFF2-40B4-BE49-F238E27FC236}">
                <a16:creationId xmlns:a16="http://schemas.microsoft.com/office/drawing/2014/main" id="{04C242B7-2DE5-465C-AE0C-E94226C7DF1B}"/>
              </a:ext>
            </a:extLst>
          </p:cNvPr>
          <p:cNvSpPr>
            <a:spLocks noGrp="1"/>
          </p:cNvSpPr>
          <p:nvPr>
            <p:ph type="sldNum" sz="quarter" idx="12"/>
          </p:nvPr>
        </p:nvSpPr>
        <p:spPr/>
        <p:txBody>
          <a:bodyPr/>
          <a:lstStyle/>
          <a:p>
            <a:pPr>
              <a:defRPr/>
            </a:pPr>
            <a:fld id="{F59D9B86-AB8B-404F-8D86-C97B35C4C67E}" type="slidenum">
              <a:rPr lang="en-US" smtClean="0"/>
              <a:pPr>
                <a:defRPr/>
              </a:pPr>
              <a:t>7</a:t>
            </a:fld>
            <a:endParaRPr lang="en-US" dirty="0"/>
          </a:p>
        </p:txBody>
      </p:sp>
      <p:grpSp>
        <p:nvGrpSpPr>
          <p:cNvPr id="75" name="Group 74"/>
          <p:cNvGrpSpPr/>
          <p:nvPr/>
        </p:nvGrpSpPr>
        <p:grpSpPr>
          <a:xfrm>
            <a:off x="3482747" y="1928561"/>
            <a:ext cx="2988508" cy="3771862"/>
            <a:chOff x="8369701" y="-1680032"/>
            <a:chExt cx="2988508" cy="3771862"/>
          </a:xfrm>
        </p:grpSpPr>
        <p:cxnSp>
          <p:nvCxnSpPr>
            <p:cNvPr id="76" name="Straight Arrow Connector 75"/>
            <p:cNvCxnSpPr/>
            <p:nvPr/>
          </p:nvCxnSpPr>
          <p:spPr bwMode="auto">
            <a:xfrm flipV="1">
              <a:off x="8369701" y="-1680032"/>
              <a:ext cx="2988508" cy="3771862"/>
            </a:xfrm>
            <a:prstGeom prst="straightConnector1">
              <a:avLst/>
            </a:prstGeom>
            <a:solidFill>
              <a:schemeClr val="accent1"/>
            </a:solidFill>
            <a:ln w="50800" cap="flat" cmpd="sng" algn="ctr">
              <a:solidFill>
                <a:srgbClr val="FF0000"/>
              </a:solidFill>
              <a:prstDash val="solid"/>
              <a:miter lim="800000"/>
              <a:headEnd type="arrow" w="med" len="med"/>
              <a:tailEnd type="non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7" name="TextBox 76"/>
            <p:cNvSpPr txBox="1"/>
            <p:nvPr/>
          </p:nvSpPr>
          <p:spPr>
            <a:xfrm rot="18462374">
              <a:off x="8723492" y="575477"/>
              <a:ext cx="1096303" cy="246221"/>
            </a:xfrm>
            <a:prstGeom prst="rect">
              <a:avLst/>
            </a:prstGeom>
            <a:noFill/>
          </p:spPr>
          <p:txBody>
            <a:bodyPr wrap="square" rtlCol="0">
              <a:spAutoFit/>
            </a:bodyPr>
            <a:lstStyle/>
            <a:p>
              <a:pPr algn="ctr"/>
              <a:r>
                <a:rPr lang="en-US" sz="1000" b="1" dirty="0">
                  <a:solidFill>
                    <a:srgbClr val="FF0000"/>
                  </a:solidFill>
                  <a:latin typeface="Comic Sans MS" panose="030F0702030302020204" pitchFamily="66" charset="0"/>
                </a:rPr>
                <a:t>Return 0</a:t>
              </a:r>
            </a:p>
          </p:txBody>
        </p:sp>
      </p:grpSp>
    </p:spTree>
    <p:extLst>
      <p:ext uri="{BB962C8B-B14F-4D97-AF65-F5344CB8AC3E}">
        <p14:creationId xmlns:p14="http://schemas.microsoft.com/office/powerpoint/2010/main" val="688404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7"/>
                                        </p:tgtEl>
                                        <p:attrNameLst>
                                          <p:attrName>style.visibility</p:attrName>
                                        </p:attrNameLst>
                                      </p:cBhvr>
                                      <p:to>
                                        <p:strVal val="visible"/>
                                      </p:to>
                                    </p:set>
                                    <p:animEffect transition="in" filter="fade">
                                      <p:cBhvr>
                                        <p:cTn id="7" dur="500"/>
                                        <p:tgtEl>
                                          <p:spTgt spid="47"/>
                                        </p:tgtEl>
                                      </p:cBhvr>
                                    </p:animEffect>
                                  </p:childTnLst>
                                  <p:subTnLst>
                                    <p:set>
                                      <p:cBhvr override="childStyle">
                                        <p:cTn dur="1" fill="hold" display="0" masterRel="nextClick" afterEffect="1"/>
                                        <p:tgtEl>
                                          <p:spTgt spid="47"/>
                                        </p:tgtEl>
                                        <p:attrNameLst>
                                          <p:attrName>style.visibility</p:attrName>
                                        </p:attrNameLst>
                                      </p:cBhvr>
                                      <p:to>
                                        <p:strVal val="hidden"/>
                                      </p:to>
                                    </p:set>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25"/>
                                        </p:tgtEl>
                                        <p:attrNameLst>
                                          <p:attrName>style.visibility</p:attrName>
                                        </p:attrNameLst>
                                      </p:cBhvr>
                                      <p:to>
                                        <p:strVal val="visible"/>
                                      </p:to>
                                    </p:set>
                                    <p:animEffect transition="in" filter="wipe(left)">
                                      <p:cBhvr>
                                        <p:cTn id="12" dur="500"/>
                                        <p:tgtEl>
                                          <p:spTgt spid="25"/>
                                        </p:tgtEl>
                                      </p:cBhvr>
                                    </p:animEffect>
                                  </p:childTnLst>
                                  <p:subTnLst>
                                    <p:set>
                                      <p:cBhvr override="childStyle">
                                        <p:cTn dur="1" fill="hold" display="0" masterRel="nextClick" afterEffect="1"/>
                                        <p:tgtEl>
                                          <p:spTgt spid="25"/>
                                        </p:tgtEl>
                                        <p:attrNameLst>
                                          <p:attrName>style.visibility</p:attrName>
                                        </p:attrNameLst>
                                      </p:cBhvr>
                                      <p:to>
                                        <p:strVal val="hidden"/>
                                      </p:to>
                                    </p:set>
                                  </p:subTnLst>
                                </p:cTn>
                              </p:par>
                            </p:childTnLst>
                          </p:cTn>
                        </p:par>
                      </p:childTnLst>
                    </p:cTn>
                  </p:par>
                  <p:par>
                    <p:cTn id="13" fill="hold">
                      <p:stCondLst>
                        <p:cond delay="indefinite"/>
                      </p:stCondLst>
                      <p:childTnLst>
                        <p:par>
                          <p:cTn id="14" fill="hold">
                            <p:stCondLst>
                              <p:cond delay="0"/>
                            </p:stCondLst>
                            <p:childTnLst>
                              <p:par>
                                <p:cTn id="15" presetID="22" presetClass="entr" presetSubtype="2" fill="hold" nodeType="clickEffect">
                                  <p:stCondLst>
                                    <p:cond delay="0"/>
                                  </p:stCondLst>
                                  <p:childTnLst>
                                    <p:set>
                                      <p:cBhvr>
                                        <p:cTn id="16" dur="1" fill="hold">
                                          <p:stCondLst>
                                            <p:cond delay="0"/>
                                          </p:stCondLst>
                                        </p:cTn>
                                        <p:tgtEl>
                                          <p:spTgt spid="60"/>
                                        </p:tgtEl>
                                        <p:attrNameLst>
                                          <p:attrName>style.visibility</p:attrName>
                                        </p:attrNameLst>
                                      </p:cBhvr>
                                      <p:to>
                                        <p:strVal val="visible"/>
                                      </p:to>
                                    </p:set>
                                    <p:animEffect transition="in" filter="wipe(right)">
                                      <p:cBhvr>
                                        <p:cTn id="17" dur="500"/>
                                        <p:tgtEl>
                                          <p:spTgt spid="60"/>
                                        </p:tgtEl>
                                      </p:cBhvr>
                                    </p:animEffect>
                                  </p:childTnLst>
                                  <p:subTnLst>
                                    <p:set>
                                      <p:cBhvr override="childStyle">
                                        <p:cTn dur="1" fill="hold" display="0" masterRel="nextClick" afterEffect="1"/>
                                        <p:tgtEl>
                                          <p:spTgt spid="60"/>
                                        </p:tgtEl>
                                        <p:attrNameLst>
                                          <p:attrName>style.visibility</p:attrName>
                                        </p:attrNameLst>
                                      </p:cBhvr>
                                      <p:to>
                                        <p:strVal val="hidden"/>
                                      </p:to>
                                    </p:set>
                                  </p:sub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27"/>
                                        </p:tgtEl>
                                        <p:attrNameLst>
                                          <p:attrName>style.visibility</p:attrName>
                                        </p:attrNameLst>
                                      </p:cBhvr>
                                      <p:to>
                                        <p:strVal val="visible"/>
                                      </p:to>
                                    </p:set>
                                    <p:animEffect transition="in" filter="wipe(left)">
                                      <p:cBhvr>
                                        <p:cTn id="27" dur="500"/>
                                        <p:tgtEl>
                                          <p:spTgt spid="27"/>
                                        </p:tgtEl>
                                      </p:cBhvr>
                                    </p:animEffect>
                                  </p:childTnLst>
                                  <p:subTnLst>
                                    <p:set>
                                      <p:cBhvr override="childStyle">
                                        <p:cTn dur="1" fill="hold" display="0" masterRel="nextClick" afterEffect="1"/>
                                        <p:tgtEl>
                                          <p:spTgt spid="27"/>
                                        </p:tgtEl>
                                        <p:attrNameLst>
                                          <p:attrName>style.visibility</p:attrName>
                                        </p:attrNameLst>
                                      </p:cBhvr>
                                      <p:to>
                                        <p:strVal val="hidden"/>
                                      </p:to>
                                    </p:set>
                                  </p:subTnLst>
                                </p:cTn>
                              </p:par>
                            </p:childTnLst>
                          </p:cTn>
                        </p:par>
                      </p:childTnLst>
                    </p:cTn>
                  </p:par>
                  <p:par>
                    <p:cTn id="28" fill="hold">
                      <p:stCondLst>
                        <p:cond delay="indefinite"/>
                      </p:stCondLst>
                      <p:childTnLst>
                        <p:par>
                          <p:cTn id="29" fill="hold">
                            <p:stCondLst>
                              <p:cond delay="0"/>
                            </p:stCondLst>
                            <p:childTnLst>
                              <p:par>
                                <p:cTn id="30" presetID="22" presetClass="entr" presetSubtype="2" fill="hold" nodeType="clickEffect">
                                  <p:stCondLst>
                                    <p:cond delay="0"/>
                                  </p:stCondLst>
                                  <p:childTnLst>
                                    <p:set>
                                      <p:cBhvr>
                                        <p:cTn id="31" dur="1" fill="hold">
                                          <p:stCondLst>
                                            <p:cond delay="0"/>
                                          </p:stCondLst>
                                        </p:cTn>
                                        <p:tgtEl>
                                          <p:spTgt spid="69"/>
                                        </p:tgtEl>
                                        <p:attrNameLst>
                                          <p:attrName>style.visibility</p:attrName>
                                        </p:attrNameLst>
                                      </p:cBhvr>
                                      <p:to>
                                        <p:strVal val="visible"/>
                                      </p:to>
                                    </p:set>
                                    <p:animEffect transition="in" filter="wipe(right)">
                                      <p:cBhvr>
                                        <p:cTn id="32" dur="500"/>
                                        <p:tgtEl>
                                          <p:spTgt spid="69"/>
                                        </p:tgtEl>
                                      </p:cBhvr>
                                    </p:animEffect>
                                  </p:childTnLst>
                                  <p:subTnLst>
                                    <p:set>
                                      <p:cBhvr override="childStyle">
                                        <p:cTn dur="1" fill="hold" display="0" masterRel="nextClick" afterEffect="1"/>
                                        <p:tgtEl>
                                          <p:spTgt spid="69"/>
                                        </p:tgtEl>
                                        <p:attrNameLst>
                                          <p:attrName>style.visibility</p:attrName>
                                        </p:attrNameLst>
                                      </p:cBhvr>
                                      <p:to>
                                        <p:strVal val="hidden"/>
                                      </p:to>
                                    </p:set>
                                  </p:sub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9"/>
                                        </p:tgtEl>
                                        <p:attrNameLst>
                                          <p:attrName>style.visibility</p:attrName>
                                        </p:attrNameLst>
                                      </p:cBhvr>
                                      <p:to>
                                        <p:strVal val="visible"/>
                                      </p:to>
                                    </p:set>
                                    <p:animEffect transition="in" filter="wipe(down)">
                                      <p:cBhvr>
                                        <p:cTn id="37" dur="500"/>
                                        <p:tgtEl>
                                          <p:spTgt spid="19"/>
                                        </p:tgtEl>
                                      </p:cBhvr>
                                    </p:animEffect>
                                  </p:childTnLst>
                                  <p:subTnLst>
                                    <p:set>
                                      <p:cBhvr override="childStyle">
                                        <p:cTn dur="1" fill="hold" display="0" masterRel="nextClick" afterEffect="1"/>
                                        <p:tgtEl>
                                          <p:spTgt spid="19"/>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500"/>
                                        <p:tgtEl>
                                          <p:spTgt spid="36"/>
                                        </p:tgtEl>
                                      </p:cBhvr>
                                    </p:animEffect>
                                  </p:childTnLst>
                                  <p:subTnLst>
                                    <p:set>
                                      <p:cBhvr override="childStyle">
                                        <p:cTn dur="1" fill="hold" display="0" masterRel="nextClick" afterEffect="1"/>
                                        <p:tgtEl>
                                          <p:spTgt spid="36"/>
                                        </p:tgtEl>
                                        <p:attrNameLst>
                                          <p:attrName>style.visibility</p:attrName>
                                        </p:attrNameLst>
                                      </p:cBhvr>
                                      <p:to>
                                        <p:strVal val="hidden"/>
                                      </p:to>
                                    </p:set>
                                  </p:sub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50"/>
                                        </p:tgtEl>
                                        <p:attrNameLst>
                                          <p:attrName>style.visibility</p:attrName>
                                        </p:attrNameLst>
                                      </p:cBhvr>
                                      <p:to>
                                        <p:strVal val="visible"/>
                                      </p:to>
                                    </p:set>
                                    <p:animEffect transition="in" filter="fade">
                                      <p:cBhvr>
                                        <p:cTn id="47" dur="500"/>
                                        <p:tgtEl>
                                          <p:spTgt spid="50"/>
                                        </p:tgtEl>
                                      </p:cBhvr>
                                    </p:animEffect>
                                  </p:childTnLst>
                                  <p:subTnLst>
                                    <p:set>
                                      <p:cBhvr override="childStyle">
                                        <p:cTn dur="1" fill="hold" display="0" masterRel="nextClick" afterEffect="1"/>
                                        <p:tgtEl>
                                          <p:spTgt spid="50"/>
                                        </p:tgtEl>
                                        <p:attrNameLst>
                                          <p:attrName>style.visibility</p:attrName>
                                        </p:attrNameLst>
                                      </p:cBhvr>
                                      <p:to>
                                        <p:strVal val="hidden"/>
                                      </p:to>
                                    </p:set>
                                  </p:sub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31"/>
                                        </p:tgtEl>
                                        <p:attrNameLst>
                                          <p:attrName>style.visibility</p:attrName>
                                        </p:attrNameLst>
                                      </p:cBhvr>
                                      <p:to>
                                        <p:strVal val="visible"/>
                                      </p:to>
                                    </p:set>
                                    <p:animEffect transition="in" filter="wipe(down)">
                                      <p:cBhvr>
                                        <p:cTn id="52" dur="500"/>
                                        <p:tgtEl>
                                          <p:spTgt spid="31"/>
                                        </p:tgtEl>
                                      </p:cBhvr>
                                    </p:animEffect>
                                  </p:childTnLst>
                                  <p:subTnLst>
                                    <p:set>
                                      <p:cBhvr override="childStyle">
                                        <p:cTn dur="1" fill="hold" display="0" masterRel="nextClick" afterEffect="1"/>
                                        <p:tgtEl>
                                          <p:spTgt spid="31"/>
                                        </p:tgtEl>
                                        <p:attrNameLst>
                                          <p:attrName>style.visibility</p:attrName>
                                        </p:attrNameLst>
                                      </p:cBhvr>
                                      <p:to>
                                        <p:strVal val="hidden"/>
                                      </p:to>
                                    </p:set>
                                  </p:subTnLst>
                                </p:cTn>
                              </p:par>
                            </p:childTnLst>
                          </p:cTn>
                        </p:par>
                      </p:childTnLst>
                    </p:cTn>
                  </p:par>
                  <p:par>
                    <p:cTn id="53" fill="hold">
                      <p:stCondLst>
                        <p:cond delay="indefinite"/>
                      </p:stCondLst>
                      <p:childTnLst>
                        <p:par>
                          <p:cTn id="54" fill="hold">
                            <p:stCondLst>
                              <p:cond delay="0"/>
                            </p:stCondLst>
                            <p:childTnLst>
                              <p:par>
                                <p:cTn id="55" presetID="22" presetClass="entr" presetSubtype="1" fill="hold" nodeType="clickEffect">
                                  <p:stCondLst>
                                    <p:cond delay="0"/>
                                  </p:stCondLst>
                                  <p:childTnLst>
                                    <p:set>
                                      <p:cBhvr>
                                        <p:cTn id="56" dur="1" fill="hold">
                                          <p:stCondLst>
                                            <p:cond delay="0"/>
                                          </p:stCondLst>
                                        </p:cTn>
                                        <p:tgtEl>
                                          <p:spTgt spid="75"/>
                                        </p:tgtEl>
                                        <p:attrNameLst>
                                          <p:attrName>style.visibility</p:attrName>
                                        </p:attrNameLst>
                                      </p:cBhvr>
                                      <p:to>
                                        <p:strVal val="visible"/>
                                      </p:to>
                                    </p:set>
                                    <p:animEffect transition="in" filter="wipe(up)">
                                      <p:cBhvr>
                                        <p:cTn id="57" dur="500"/>
                                        <p:tgtEl>
                                          <p:spTgt spid="75"/>
                                        </p:tgtEl>
                                      </p:cBhvr>
                                    </p:animEffect>
                                  </p:childTnLst>
                                  <p:subTnLst>
                                    <p:set>
                                      <p:cBhvr override="childStyle">
                                        <p:cTn dur="1" fill="hold" display="0" masterRel="nextClick" afterEffect="1"/>
                                        <p:tgtEl>
                                          <p:spTgt spid="75"/>
                                        </p:tgtEl>
                                        <p:attrNameLst>
                                          <p:attrName>style.visibility</p:attrName>
                                        </p:attrNameLst>
                                      </p:cBhvr>
                                      <p:to>
                                        <p:strVal val="hidden"/>
                                      </p:to>
                                    </p:set>
                                  </p:subTnLst>
                                </p:cTn>
                              </p:par>
                            </p:childTnLst>
                          </p:cTn>
                        </p:par>
                      </p:childTnLst>
                    </p:cTn>
                  </p:par>
                  <p:par>
                    <p:cTn id="58" fill="hold">
                      <p:stCondLst>
                        <p:cond delay="indefinite"/>
                      </p:stCondLst>
                      <p:childTnLst>
                        <p:par>
                          <p:cTn id="59" fill="hold">
                            <p:stCondLst>
                              <p:cond delay="0"/>
                            </p:stCondLst>
                            <p:childTnLst>
                              <p:par>
                                <p:cTn id="60" presetID="22" presetClass="entr" presetSubtype="4" fill="hold" nodeType="clickEffect">
                                  <p:stCondLst>
                                    <p:cond delay="0"/>
                                  </p:stCondLst>
                                  <p:childTnLst>
                                    <p:set>
                                      <p:cBhvr>
                                        <p:cTn id="61" dur="1" fill="hold">
                                          <p:stCondLst>
                                            <p:cond delay="0"/>
                                          </p:stCondLst>
                                        </p:cTn>
                                        <p:tgtEl>
                                          <p:spTgt spid="56"/>
                                        </p:tgtEl>
                                        <p:attrNameLst>
                                          <p:attrName>style.visibility</p:attrName>
                                        </p:attrNameLst>
                                      </p:cBhvr>
                                      <p:to>
                                        <p:strVal val="visible"/>
                                      </p:to>
                                    </p:set>
                                    <p:animEffect transition="in" filter="wipe(down)">
                                      <p:cBhvr>
                                        <p:cTn id="62" dur="500"/>
                                        <p:tgtEl>
                                          <p:spTgt spid="56"/>
                                        </p:tgtEl>
                                      </p:cBhvr>
                                    </p:animEffect>
                                  </p:childTnLst>
                                  <p:subTnLst>
                                    <p:set>
                                      <p:cBhvr override="childStyle">
                                        <p:cTn dur="1" fill="hold" display="0" masterRel="nextClick" afterEffect="1"/>
                                        <p:tgtEl>
                                          <p:spTgt spid="56"/>
                                        </p:tgtEl>
                                        <p:attrNameLst>
                                          <p:attrName>style.visibility</p:attrName>
                                        </p:attrNameLst>
                                      </p:cBhvr>
                                      <p:to>
                                        <p:strVal val="hidden"/>
                                      </p:to>
                                    </p:set>
                                  </p:subTnLst>
                                </p:cTn>
                              </p:par>
                            </p:childTnLst>
                          </p:cTn>
                        </p:par>
                      </p:childTnLst>
                    </p:cTn>
                  </p:par>
                  <p:par>
                    <p:cTn id="63" fill="hold">
                      <p:stCondLst>
                        <p:cond delay="indefinite"/>
                      </p:stCondLst>
                      <p:childTnLst>
                        <p:par>
                          <p:cTn id="64" fill="hold">
                            <p:stCondLst>
                              <p:cond delay="0"/>
                            </p:stCondLst>
                            <p:childTnLst>
                              <p:par>
                                <p:cTn id="65" presetID="22" presetClass="entr" presetSubtype="8" fill="hold" nodeType="clickEffect">
                                  <p:stCondLst>
                                    <p:cond delay="0"/>
                                  </p:stCondLst>
                                  <p:childTnLst>
                                    <p:set>
                                      <p:cBhvr>
                                        <p:cTn id="66" dur="1" fill="hold">
                                          <p:stCondLst>
                                            <p:cond delay="0"/>
                                          </p:stCondLst>
                                        </p:cTn>
                                        <p:tgtEl>
                                          <p:spTgt spid="21"/>
                                        </p:tgtEl>
                                        <p:attrNameLst>
                                          <p:attrName>style.visibility</p:attrName>
                                        </p:attrNameLst>
                                      </p:cBhvr>
                                      <p:to>
                                        <p:strVal val="visible"/>
                                      </p:to>
                                    </p:set>
                                    <p:animEffect transition="in" filter="wipe(left)">
                                      <p:cBhvr>
                                        <p:cTn id="67" dur="500"/>
                                        <p:tgtEl>
                                          <p:spTgt spid="21"/>
                                        </p:tgtEl>
                                      </p:cBhvr>
                                    </p:animEffect>
                                  </p:childTnLst>
                                  <p:subTnLst>
                                    <p:set>
                                      <p:cBhvr override="childStyle">
                                        <p:cTn dur="1" fill="hold" display="0" masterRel="nextClick" afterEffect="1"/>
                                        <p:tgtEl>
                                          <p:spTgt spid="21"/>
                                        </p:tgtEl>
                                        <p:attrNameLst>
                                          <p:attrName>style.visibility</p:attrName>
                                        </p:attrNameLst>
                                      </p:cBhvr>
                                      <p:to>
                                        <p:strVal val="hidden"/>
                                      </p:to>
                                    </p:set>
                                  </p:subTnLst>
                                </p:cTn>
                              </p:par>
                            </p:childTnLst>
                          </p:cTn>
                        </p:par>
                      </p:childTnLst>
                    </p:cTn>
                  </p:par>
                  <p:par>
                    <p:cTn id="68" fill="hold">
                      <p:stCondLst>
                        <p:cond delay="indefinite"/>
                      </p:stCondLst>
                      <p:childTnLst>
                        <p:par>
                          <p:cTn id="69" fill="hold">
                            <p:stCondLst>
                              <p:cond delay="0"/>
                            </p:stCondLst>
                            <p:childTnLst>
                              <p:par>
                                <p:cTn id="70" presetID="22" presetClass="entr" presetSubtype="4" fill="hold" nodeType="clickEffect">
                                  <p:stCondLst>
                                    <p:cond delay="0"/>
                                  </p:stCondLst>
                                  <p:childTnLst>
                                    <p:set>
                                      <p:cBhvr>
                                        <p:cTn id="71" dur="1" fill="hold">
                                          <p:stCondLst>
                                            <p:cond delay="0"/>
                                          </p:stCondLst>
                                        </p:cTn>
                                        <p:tgtEl>
                                          <p:spTgt spid="29"/>
                                        </p:tgtEl>
                                        <p:attrNameLst>
                                          <p:attrName>style.visibility</p:attrName>
                                        </p:attrNameLst>
                                      </p:cBhvr>
                                      <p:to>
                                        <p:strVal val="visible"/>
                                      </p:to>
                                    </p:set>
                                    <p:animEffect transition="in" filter="wipe(down)">
                                      <p:cBhvr>
                                        <p:cTn id="72" dur="500"/>
                                        <p:tgtEl>
                                          <p:spTgt spid="29"/>
                                        </p:tgtEl>
                                      </p:cBhvr>
                                    </p:animEffect>
                                  </p:childTnLst>
                                  <p:subTnLst>
                                    <p:set>
                                      <p:cBhvr override="childStyle">
                                        <p:cTn dur="1" fill="hold" display="0" masterRel="nextClick" afterEffect="1"/>
                                        <p:tgtEl>
                                          <p:spTgt spid="29"/>
                                        </p:tgtEl>
                                        <p:attrNameLst>
                                          <p:attrName>style.visibility</p:attrName>
                                        </p:attrNameLst>
                                      </p:cBhvr>
                                      <p:to>
                                        <p:strVal val="hidden"/>
                                      </p:to>
                                    </p:set>
                                  </p:subTnLst>
                                </p:cTn>
                              </p:par>
                            </p:childTnLst>
                          </p:cTn>
                        </p:par>
                      </p:childTnLst>
                    </p:cTn>
                  </p:par>
                  <p:par>
                    <p:cTn id="73" fill="hold">
                      <p:stCondLst>
                        <p:cond delay="indefinite"/>
                      </p:stCondLst>
                      <p:childTnLst>
                        <p:par>
                          <p:cTn id="74" fill="hold">
                            <p:stCondLst>
                              <p:cond delay="0"/>
                            </p:stCondLst>
                            <p:childTnLst>
                              <p:par>
                                <p:cTn id="75" presetID="22" presetClass="entr" presetSubtype="1" fill="hold" nodeType="clickEffect">
                                  <p:stCondLst>
                                    <p:cond delay="0"/>
                                  </p:stCondLst>
                                  <p:childTnLst>
                                    <p:set>
                                      <p:cBhvr>
                                        <p:cTn id="76" dur="1" fill="hold">
                                          <p:stCondLst>
                                            <p:cond delay="0"/>
                                          </p:stCondLst>
                                        </p:cTn>
                                        <p:tgtEl>
                                          <p:spTgt spid="66"/>
                                        </p:tgtEl>
                                        <p:attrNameLst>
                                          <p:attrName>style.visibility</p:attrName>
                                        </p:attrNameLst>
                                      </p:cBhvr>
                                      <p:to>
                                        <p:strVal val="visible"/>
                                      </p:to>
                                    </p:set>
                                    <p:animEffect transition="in" filter="wipe(up)">
                                      <p:cBhvr>
                                        <p:cTn id="77" dur="500"/>
                                        <p:tgtEl>
                                          <p:spTgt spid="66"/>
                                        </p:tgtEl>
                                      </p:cBhvr>
                                    </p:animEffect>
                                  </p:childTnLst>
                                  <p:subTnLst>
                                    <p:set>
                                      <p:cBhvr override="childStyle">
                                        <p:cTn dur="1" fill="hold" display="0" masterRel="nextClick" afterEffect="1"/>
                                        <p:tgtEl>
                                          <p:spTgt spid="66"/>
                                        </p:tgtEl>
                                        <p:attrNameLst>
                                          <p:attrName>style.visibility</p:attrName>
                                        </p:attrNameLst>
                                      </p:cBhvr>
                                      <p:to>
                                        <p:strVal val="hidden"/>
                                      </p:to>
                                    </p:set>
                                  </p:subTnLst>
                                </p:cTn>
                              </p:par>
                            </p:childTnLst>
                          </p:cTn>
                        </p:par>
                      </p:childTnLst>
                    </p:cTn>
                  </p:par>
                  <p:par>
                    <p:cTn id="78" fill="hold">
                      <p:stCondLst>
                        <p:cond delay="indefinite"/>
                      </p:stCondLst>
                      <p:childTnLst>
                        <p:par>
                          <p:cTn id="79" fill="hold">
                            <p:stCondLst>
                              <p:cond delay="0"/>
                            </p:stCondLst>
                            <p:childTnLst>
                              <p:par>
                                <p:cTn id="80" presetID="22" presetClass="entr" presetSubtype="2" fill="hold" nodeType="clickEffect">
                                  <p:stCondLst>
                                    <p:cond delay="0"/>
                                  </p:stCondLst>
                                  <p:childTnLst>
                                    <p:set>
                                      <p:cBhvr>
                                        <p:cTn id="81" dur="1" fill="hold">
                                          <p:stCondLst>
                                            <p:cond delay="0"/>
                                          </p:stCondLst>
                                        </p:cTn>
                                        <p:tgtEl>
                                          <p:spTgt spid="14"/>
                                        </p:tgtEl>
                                        <p:attrNameLst>
                                          <p:attrName>style.visibility</p:attrName>
                                        </p:attrNameLst>
                                      </p:cBhvr>
                                      <p:to>
                                        <p:strVal val="visible"/>
                                      </p:to>
                                    </p:set>
                                    <p:animEffect transition="in" filter="wipe(right)">
                                      <p:cBhvr>
                                        <p:cTn id="82" dur="500"/>
                                        <p:tgtEl>
                                          <p:spTgt spid="14"/>
                                        </p:tgtEl>
                                      </p:cBhvr>
                                    </p:animEffec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childTnLst>
                    </p:cTn>
                  </p:par>
                  <p:par>
                    <p:cTn id="83" fill="hold">
                      <p:stCondLst>
                        <p:cond delay="indefinite"/>
                      </p:stCondLst>
                      <p:childTnLst>
                        <p:par>
                          <p:cTn id="84" fill="hold">
                            <p:stCondLst>
                              <p:cond delay="0"/>
                            </p:stCondLst>
                            <p:childTnLst>
                              <p:par>
                                <p:cTn id="85" presetID="22" presetClass="entr" presetSubtype="4" fill="hold" grpId="0" nodeType="clickEffect">
                                  <p:stCondLst>
                                    <p:cond delay="0"/>
                                  </p:stCondLst>
                                  <p:childTnLst>
                                    <p:set>
                                      <p:cBhvr>
                                        <p:cTn id="86" dur="1" fill="hold">
                                          <p:stCondLst>
                                            <p:cond delay="0"/>
                                          </p:stCondLst>
                                        </p:cTn>
                                        <p:tgtEl>
                                          <p:spTgt spid="58"/>
                                        </p:tgtEl>
                                        <p:attrNameLst>
                                          <p:attrName>style.visibility</p:attrName>
                                        </p:attrNameLst>
                                      </p:cBhvr>
                                      <p:to>
                                        <p:strVal val="visible"/>
                                      </p:to>
                                    </p:set>
                                    <p:animEffect transition="in" filter="wipe(down)">
                                      <p:cBhvr>
                                        <p:cTn id="87" dur="500"/>
                                        <p:tgtEl>
                                          <p:spTgt spid="58"/>
                                        </p:tgtEl>
                                      </p:cBhvr>
                                    </p:animEffect>
                                  </p:childTnLst>
                                  <p:subTnLst>
                                    <p:set>
                                      <p:cBhvr override="childStyle">
                                        <p:cTn dur="1" fill="hold" display="0" masterRel="nextClick" afterEffect="1"/>
                                        <p:tgtEl>
                                          <p:spTgt spid="58"/>
                                        </p:tgtEl>
                                        <p:attrNameLst>
                                          <p:attrName>style.visibility</p:attrName>
                                        </p:attrNameLst>
                                      </p:cBhvr>
                                      <p:to>
                                        <p:strVal val="hidden"/>
                                      </p:to>
                                    </p:set>
                                  </p:subTnLst>
                                </p:cTn>
                              </p:par>
                            </p:childTnLst>
                          </p:cTn>
                        </p:par>
                      </p:childTnLst>
                    </p:cTn>
                  </p:par>
                  <p:par>
                    <p:cTn id="88" fill="hold">
                      <p:stCondLst>
                        <p:cond delay="indefinite"/>
                      </p:stCondLst>
                      <p:childTnLst>
                        <p:par>
                          <p:cTn id="89" fill="hold">
                            <p:stCondLst>
                              <p:cond delay="0"/>
                            </p:stCondLst>
                            <p:childTnLst>
                              <p:par>
                                <p:cTn id="90" presetID="22" presetClass="entr" presetSubtype="4" fill="hold" nodeType="clickEffect">
                                  <p:stCondLst>
                                    <p:cond delay="0"/>
                                  </p:stCondLst>
                                  <p:childTnLst>
                                    <p:set>
                                      <p:cBhvr>
                                        <p:cTn id="91" dur="1" fill="hold">
                                          <p:stCondLst>
                                            <p:cond delay="0"/>
                                          </p:stCondLst>
                                        </p:cTn>
                                        <p:tgtEl>
                                          <p:spTgt spid="61"/>
                                        </p:tgtEl>
                                        <p:attrNameLst>
                                          <p:attrName>style.visibility</p:attrName>
                                        </p:attrNameLst>
                                      </p:cBhvr>
                                      <p:to>
                                        <p:strVal val="visible"/>
                                      </p:to>
                                    </p:set>
                                    <p:animEffect transition="in" filter="wipe(down)">
                                      <p:cBhvr>
                                        <p:cTn id="92" dur="500"/>
                                        <p:tgtEl>
                                          <p:spTgt spid="61"/>
                                        </p:tgtEl>
                                      </p:cBhvr>
                                    </p:animEffect>
                                  </p:childTnLst>
                                  <p:subTnLst>
                                    <p:set>
                                      <p:cBhvr override="childStyle">
                                        <p:cTn dur="1" fill="hold" display="0" masterRel="nextClick" afterEffect="1"/>
                                        <p:tgtEl>
                                          <p:spTgt spid="61"/>
                                        </p:tgtEl>
                                        <p:attrNameLst>
                                          <p:attrName>style.visibility</p:attrName>
                                        </p:attrNameLst>
                                      </p:cBhvr>
                                      <p:to>
                                        <p:strVal val="hidden"/>
                                      </p:to>
                                    </p:set>
                                  </p:subTnLst>
                                </p:cTn>
                              </p:par>
                            </p:childTnLst>
                          </p:cTn>
                        </p:par>
                      </p:childTnLst>
                    </p:cTn>
                  </p:par>
                  <p:par>
                    <p:cTn id="93" fill="hold">
                      <p:stCondLst>
                        <p:cond delay="indefinite"/>
                      </p:stCondLst>
                      <p:childTnLst>
                        <p:par>
                          <p:cTn id="94" fill="hold">
                            <p:stCondLst>
                              <p:cond delay="0"/>
                            </p:stCondLst>
                            <p:childTnLst>
                              <p:par>
                                <p:cTn id="95" presetID="22" presetClass="entr" presetSubtype="1" fill="hold" nodeType="clickEffect">
                                  <p:stCondLst>
                                    <p:cond delay="0"/>
                                  </p:stCondLst>
                                  <p:childTnLst>
                                    <p:set>
                                      <p:cBhvr>
                                        <p:cTn id="96" dur="1" fill="hold">
                                          <p:stCondLst>
                                            <p:cond delay="0"/>
                                          </p:stCondLst>
                                        </p:cTn>
                                        <p:tgtEl>
                                          <p:spTgt spid="72"/>
                                        </p:tgtEl>
                                        <p:attrNameLst>
                                          <p:attrName>style.visibility</p:attrName>
                                        </p:attrNameLst>
                                      </p:cBhvr>
                                      <p:to>
                                        <p:strVal val="visible"/>
                                      </p:to>
                                    </p:set>
                                    <p:animEffect transition="in" filter="wipe(up)">
                                      <p:cBhvr>
                                        <p:cTn id="97" dur="500"/>
                                        <p:tgtEl>
                                          <p:spTgt spid="72"/>
                                        </p:tgtEl>
                                      </p:cBhvr>
                                    </p:animEffect>
                                  </p:childTnLst>
                                  <p:subTnLst>
                                    <p:set>
                                      <p:cBhvr override="childStyle">
                                        <p:cTn dur="1" fill="hold" display="0" masterRel="nextClick" afterEffect="1"/>
                                        <p:tgtEl>
                                          <p:spTgt spid="72"/>
                                        </p:tgtEl>
                                        <p:attrNameLst>
                                          <p:attrName>style.visibility</p:attrName>
                                        </p:attrNameLst>
                                      </p:cBhvr>
                                      <p:to>
                                        <p:strVal val="hidden"/>
                                      </p:to>
                                    </p:set>
                                  </p:subTnLst>
                                </p:cTn>
                              </p:par>
                            </p:childTnLst>
                          </p:cTn>
                        </p:par>
                      </p:childTnLst>
                    </p:cTn>
                  </p:par>
                  <p:par>
                    <p:cTn id="98" fill="hold">
                      <p:stCondLst>
                        <p:cond delay="indefinite"/>
                      </p:stCondLst>
                      <p:childTnLst>
                        <p:par>
                          <p:cTn id="99" fill="hold">
                            <p:stCondLst>
                              <p:cond delay="0"/>
                            </p:stCondLst>
                            <p:childTnLst>
                              <p:par>
                                <p:cTn id="100" presetID="22" presetClass="entr" presetSubtype="4" fill="hold" nodeType="clickEffect">
                                  <p:stCondLst>
                                    <p:cond delay="0"/>
                                  </p:stCondLst>
                                  <p:childTnLst>
                                    <p:set>
                                      <p:cBhvr>
                                        <p:cTn id="101" dur="1" fill="hold">
                                          <p:stCondLst>
                                            <p:cond delay="0"/>
                                          </p:stCondLst>
                                        </p:cTn>
                                        <p:tgtEl>
                                          <p:spTgt spid="44"/>
                                        </p:tgtEl>
                                        <p:attrNameLst>
                                          <p:attrName>style.visibility</p:attrName>
                                        </p:attrNameLst>
                                      </p:cBhvr>
                                      <p:to>
                                        <p:strVal val="visible"/>
                                      </p:to>
                                    </p:set>
                                    <p:animEffect transition="in" filter="wipe(down)">
                                      <p:cBhvr>
                                        <p:cTn id="102" dur="500"/>
                                        <p:tgtEl>
                                          <p:spTgt spid="44"/>
                                        </p:tgtEl>
                                      </p:cBhvr>
                                    </p:animEffect>
                                  </p:childTnLst>
                                  <p:subTnLst>
                                    <p:set>
                                      <p:cBhvr override="childStyle">
                                        <p:cTn dur="1" fill="hold" display="0" masterRel="nextClick" afterEffect="1"/>
                                        <p:tgtEl>
                                          <p:spTgt spid="44"/>
                                        </p:tgtEl>
                                        <p:attrNameLst>
                                          <p:attrName>style.visibility</p:attrName>
                                        </p:attrNameLst>
                                      </p:cBhvr>
                                      <p:to>
                                        <p:strVal val="hidden"/>
                                      </p:to>
                                    </p:set>
                                  </p:subTnLst>
                                </p:cTn>
                              </p:par>
                            </p:childTnLst>
                          </p:cTn>
                        </p:par>
                      </p:childTnLst>
                    </p:cTn>
                  </p:par>
                  <p:par>
                    <p:cTn id="103" fill="hold">
                      <p:stCondLst>
                        <p:cond delay="indefinite"/>
                      </p:stCondLst>
                      <p:childTnLst>
                        <p:par>
                          <p:cTn id="104" fill="hold">
                            <p:stCondLst>
                              <p:cond delay="0"/>
                            </p:stCondLst>
                            <p:childTnLst>
                              <p:par>
                                <p:cTn id="105" presetID="22" presetClass="entr" presetSubtype="8" fill="hold" nodeType="clickEffect">
                                  <p:stCondLst>
                                    <p:cond delay="0"/>
                                  </p:stCondLst>
                                  <p:childTnLst>
                                    <p:set>
                                      <p:cBhvr>
                                        <p:cTn id="106" dur="1" fill="hold">
                                          <p:stCondLst>
                                            <p:cond delay="0"/>
                                          </p:stCondLst>
                                        </p:cTn>
                                        <p:tgtEl>
                                          <p:spTgt spid="9"/>
                                        </p:tgtEl>
                                        <p:attrNameLst>
                                          <p:attrName>style.visibility</p:attrName>
                                        </p:attrNameLst>
                                      </p:cBhvr>
                                      <p:to>
                                        <p:strVal val="visible"/>
                                      </p:to>
                                    </p:set>
                                    <p:animEffect transition="in" filter="wipe(left)">
                                      <p:cBhvr>
                                        <p:cTn id="107" dur="500"/>
                                        <p:tgtEl>
                                          <p:spTgt spid="9"/>
                                        </p:tgtEl>
                                      </p:cBhvr>
                                    </p:animEffec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20"/>
                                        </p:tgtEl>
                                        <p:attrNameLst>
                                          <p:attrName>style.visibility</p:attrName>
                                        </p:attrNameLst>
                                      </p:cBhvr>
                                      <p:to>
                                        <p:strVal val="visible"/>
                                      </p:to>
                                    </p:set>
                                    <p:animEffect transition="in" filter="fade">
                                      <p:cBhvr>
                                        <p:cTn id="11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 grpId="0" animBg="1"/>
      <p:bldP spid="20"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monkey programmers">
            <a:extLst>
              <a:ext uri="{FF2B5EF4-FFF2-40B4-BE49-F238E27FC236}">
                <a16:creationId xmlns:a16="http://schemas.microsoft.com/office/drawing/2014/main" id="{541F3F45-3494-4844-B869-92B6B1BEC979}"/>
              </a:ext>
            </a:extLst>
          </p:cNvPr>
          <p:cNvPicPr>
            <a:picLocks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0" y="0"/>
            <a:ext cx="10972800" cy="6858000"/>
          </a:xfrm>
          <a:prstGeom prst="rect">
            <a:avLst/>
          </a:prstGeom>
          <a:noFill/>
          <a:extLst>
            <a:ext uri="{909E8E84-426E-40DD-AFC4-6F175D3DCCD1}">
              <a14:hiddenFill xmlns:a14="http://schemas.microsoft.com/office/drawing/2010/main">
                <a:solidFill>
                  <a:srgbClr val="FFFFFF"/>
                </a:solidFill>
              </a14:hiddenFill>
            </a:ext>
          </a:extLst>
        </p:spPr>
      </p:pic>
      <p:sp>
        <p:nvSpPr>
          <p:cNvPr id="5" name="Thought Bubble: Cloud 4">
            <a:extLst>
              <a:ext uri="{FF2B5EF4-FFF2-40B4-BE49-F238E27FC236}">
                <a16:creationId xmlns:a16="http://schemas.microsoft.com/office/drawing/2014/main" id="{8F3E42C3-0146-41D4-98D1-826C8870EFD0}"/>
              </a:ext>
            </a:extLst>
          </p:cNvPr>
          <p:cNvSpPr/>
          <p:nvPr/>
        </p:nvSpPr>
        <p:spPr>
          <a:xfrm>
            <a:off x="4434348" y="324464"/>
            <a:ext cx="2182761" cy="1229032"/>
          </a:xfrm>
          <a:prstGeom prst="cloudCallout">
            <a:avLst>
              <a:gd name="adj1" fmla="val 91605"/>
              <a:gd name="adj2" fmla="val 52100"/>
            </a:avLst>
          </a:prstGeom>
          <a:solidFill>
            <a:schemeClr val="bg1">
              <a:lumMod val="9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b="1" dirty="0">
                <a:solidFill>
                  <a:srgbClr val="FF0000"/>
                </a:solidFill>
                <a:latin typeface="Comic Sans MS" panose="030F0702030302020204" pitchFamily="66" charset="0"/>
              </a:rPr>
              <a:t>Be Safe</a:t>
            </a:r>
          </a:p>
        </p:txBody>
      </p:sp>
      <p:pic>
        <p:nvPicPr>
          <p:cNvPr id="6" name="Picture 5">
            <a:extLst>
              <a:ext uri="{FF2B5EF4-FFF2-40B4-BE49-F238E27FC236}">
                <a16:creationId xmlns:a16="http://schemas.microsoft.com/office/drawing/2014/main" id="{7EDB1758-187B-4E58-A8B9-4D2448FA969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20547633">
            <a:off x="7704102" y="1889526"/>
            <a:ext cx="1246948" cy="1051464"/>
          </a:xfrm>
          <a:prstGeom prst="rect">
            <a:avLst/>
          </a:prstGeom>
        </p:spPr>
      </p:pic>
    </p:spTree>
    <p:extLst>
      <p:ext uri="{BB962C8B-B14F-4D97-AF65-F5344CB8AC3E}">
        <p14:creationId xmlns:p14="http://schemas.microsoft.com/office/powerpoint/2010/main" val="122563921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S 235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ppt/theme/themeOverride2.xml><?xml version="1.0" encoding="utf-8"?>
<a:themeOverride xmlns:a="http://schemas.openxmlformats.org/drawingml/2006/main">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themeOverride>
</file>

<file path=docProps/app.xml><?xml version="1.0" encoding="utf-8"?>
<Properties xmlns="http://schemas.openxmlformats.org/officeDocument/2006/extended-properties" xmlns:vt="http://schemas.openxmlformats.org/officeDocument/2006/docPropsVTypes">
  <Template/>
  <TotalTime>993</TotalTime>
  <Words>1222</Words>
  <Application>Microsoft Office PowerPoint</Application>
  <PresentationFormat>Custom</PresentationFormat>
  <Paragraphs>163</Paragraphs>
  <Slides>8</Slides>
  <Notes>0</Notes>
  <HiddenSlides>1</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Comic Sans MS</vt:lpstr>
      <vt:lpstr>Courier New</vt:lpstr>
      <vt:lpstr>Courier Std</vt:lpstr>
      <vt:lpstr>Tw Cen MT</vt:lpstr>
      <vt:lpstr>Wingdings</vt:lpstr>
      <vt:lpstr>CS 235 Theme</vt:lpstr>
      <vt:lpstr>PowerPoint Presentation</vt:lpstr>
      <vt:lpstr>Tip #10: Scopes</vt:lpstr>
      <vt:lpstr>C Threading</vt:lpstr>
      <vt:lpstr>State Change in C</vt:lpstr>
      <vt:lpstr>setjmp / longjmp</vt:lpstr>
      <vt:lpstr>PowerPoint Presentation</vt:lpstr>
      <vt:lpstr>Multi-threading in C</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Paul Roper</dc:creator>
  <cp:lastModifiedBy>Paul Roper</cp:lastModifiedBy>
  <cp:revision>68</cp:revision>
  <dcterms:created xsi:type="dcterms:W3CDTF">2020-07-19T21:27:39Z</dcterms:created>
  <dcterms:modified xsi:type="dcterms:W3CDTF">2021-10-04T18:14:53Z</dcterms:modified>
</cp:coreProperties>
</file>